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24"/>
  </p:notesMasterIdLst>
  <p:sldIdLst>
    <p:sldId id="266" r:id="rId5"/>
    <p:sldId id="257" r:id="rId6"/>
    <p:sldId id="258" r:id="rId7"/>
    <p:sldId id="269" r:id="rId8"/>
    <p:sldId id="270" r:id="rId9"/>
    <p:sldId id="271" r:id="rId10"/>
    <p:sldId id="272" r:id="rId11"/>
    <p:sldId id="273" r:id="rId12"/>
    <p:sldId id="274" r:id="rId13"/>
    <p:sldId id="267" r:id="rId14"/>
    <p:sldId id="275" r:id="rId15"/>
    <p:sldId id="277" r:id="rId16"/>
    <p:sldId id="279" r:id="rId17"/>
    <p:sldId id="283" r:id="rId18"/>
    <p:sldId id="262" r:id="rId19"/>
    <p:sldId id="264" r:id="rId20"/>
    <p:sldId id="265" r:id="rId21"/>
    <p:sldId id="282" r:id="rId22"/>
    <p:sldId id="256" r:id="rId23"/>
  </p:sldIdLst>
  <p:sldSz cx="18288000" cy="10287000"/>
  <p:notesSz cx="6858000" cy="9144000"/>
  <p:embeddedFontLst>
    <p:embeddedFont>
      <p:font typeface="Aparajita" panose="02020603050405020304" pitchFamily="18" charset="0"/>
      <p:regular r:id="rId25"/>
      <p:bold r:id="rId26"/>
      <p:italic r:id="rId27"/>
      <p:boldItalic r:id="rId28"/>
    </p:embeddedFont>
    <p:embeddedFont>
      <p:font typeface="Dreaming Outloud Pro" panose="03050502040302030504" pitchFamily="66" charset="0"/>
      <p:regular r:id="rId29"/>
      <p:italic r:id="rId30"/>
    </p:embeddedFont>
    <p:embeddedFont>
      <p:font typeface="Dreaming Outloud Sans" panose="020B0604020202020204" charset="0"/>
      <p:regular r:id="rId31"/>
    </p:embeddedFont>
    <p:embeddedFont>
      <p:font typeface="Josefin Sans" pitchFamily="2" charset="0"/>
      <p:regular r:id="rId32"/>
      <p:bold r:id="rId33"/>
    </p:embeddedFont>
    <p:embeddedFont>
      <p:font typeface="Open Sans" panose="020B060603050402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F8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62272" autoAdjust="0"/>
  </p:normalViewPr>
  <p:slideViewPr>
    <p:cSldViewPr>
      <p:cViewPr varScale="1">
        <p:scale>
          <a:sx n="47" d="100"/>
          <a:sy n="47" d="100"/>
        </p:scale>
        <p:origin x="212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10.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A88265-29F5-468A-B86F-978BBDD2A7FA}" type="datetimeFigureOut">
              <a:rPr lang="en-GB" smtClean="0"/>
              <a:t>15/01/2026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863EAC-960D-4226-866C-0A4F130B5033}" type="slidenum">
              <a:rPr lang="en-GB" smtClean="0"/>
              <a:t>‹#›</a:t>
            </a:fld>
            <a:endParaRPr lang="en-GB"/>
          </a:p>
        </p:txBody>
      </p:sp>
    </p:spTree>
    <p:extLst>
      <p:ext uri="{BB962C8B-B14F-4D97-AF65-F5344CB8AC3E}">
        <p14:creationId xmlns:p14="http://schemas.microsoft.com/office/powerpoint/2010/main" val="1951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Annual Lesser Festival commemoration of the life and martyrdom of Bishop John Coleridge Patteson – </a:t>
            </a:r>
            <a:r>
              <a:rPr lang="en-GB" b="1" dirty="0"/>
              <a:t>20</a:t>
            </a:r>
            <a:r>
              <a:rPr lang="en-GB" b="1" baseline="30000" dirty="0"/>
              <a:t>th</a:t>
            </a:r>
            <a:r>
              <a:rPr lang="en-GB" b="1" dirty="0"/>
              <a:t> September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If you use the colours of the Church calendar on your worship / reflection table </a:t>
            </a:r>
            <a:r>
              <a:rPr lang="en-GB" dirty="0"/>
              <a:t>– it will be </a:t>
            </a:r>
            <a:r>
              <a:rPr lang="en-GB" sz="2800" b="1" dirty="0"/>
              <a:t>red</a:t>
            </a:r>
            <a:r>
              <a:rPr lang="en-GB" dirty="0"/>
              <a:t> for today.</a:t>
            </a:r>
          </a:p>
          <a:p>
            <a:r>
              <a:rPr lang="en-GB" b="1" dirty="0"/>
              <a:t>You may wish to use this musical recording from the Melanesian Brothers, as you enter worship – it gives a flavour of life and sung worship:</a:t>
            </a:r>
          </a:p>
          <a:p>
            <a:r>
              <a:rPr lang="en-GB" b="1" dirty="0"/>
              <a:t>Glorious Harmony - https://www.youtube.com/watch?v=MYOkCQwr_6E</a:t>
            </a:r>
          </a:p>
          <a:p>
            <a:endParaRPr lang="en-GB" b="1" dirty="0"/>
          </a:p>
          <a:p>
            <a:r>
              <a:rPr lang="en-US" dirty="0"/>
              <a:t>Lesser festivals mark and celebrate events in the life of Christ, </a:t>
            </a:r>
            <a:r>
              <a:rPr lang="en-US" u="sng" dirty="0"/>
              <a:t>Christ’s presence in the lives of the saints</a:t>
            </a:r>
            <a:r>
              <a:rPr lang="en-US" dirty="0"/>
              <a:t>, and prominent festivals of the church. Observing these lesser festivals is a way of recovering and upholding the sense of the communion of saints that is so important to our understanding of the church: "I believe in the Holy Spirit, the holy catholic church, the communion of saints. . ." (Apostles’ Creed, Third Article).</a:t>
            </a:r>
            <a:endParaRPr lang="en-GB" dirty="0"/>
          </a:p>
          <a:p>
            <a:endParaRPr lang="en-GB" dirty="0"/>
          </a:p>
          <a:p>
            <a:r>
              <a:rPr lang="en-GB" b="1" dirty="0"/>
              <a:t>Unless otherwise stated, all images used in this presentation have been taken from https://pixabay.com/ under the creative commons licence.</a:t>
            </a:r>
          </a:p>
        </p:txBody>
      </p:sp>
      <p:sp>
        <p:nvSpPr>
          <p:cNvPr id="4" name="Slide Number Placeholder 3"/>
          <p:cNvSpPr>
            <a:spLocks noGrp="1"/>
          </p:cNvSpPr>
          <p:nvPr>
            <p:ph type="sldNum" sz="quarter" idx="5"/>
          </p:nvPr>
        </p:nvSpPr>
        <p:spPr/>
        <p:txBody>
          <a:bodyPr/>
          <a:lstStyle/>
          <a:p>
            <a:fld id="{07863EAC-960D-4226-866C-0A4F130B5033}" type="slidenum">
              <a:rPr lang="en-GB" smtClean="0"/>
              <a:t>1</a:t>
            </a:fld>
            <a:endParaRPr lang="en-GB"/>
          </a:p>
        </p:txBody>
      </p:sp>
    </p:spTree>
    <p:extLst>
      <p:ext uri="{BB962C8B-B14F-4D97-AF65-F5344CB8AC3E}">
        <p14:creationId xmlns:p14="http://schemas.microsoft.com/office/powerpoint/2010/main" val="785184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might like to take some feedback on the reflection questions. </a:t>
            </a:r>
            <a:endParaRPr lang="en-GB" dirty="0"/>
          </a:p>
          <a:p>
            <a:endParaRPr lang="en-GB" dirty="0"/>
          </a:p>
          <a:p>
            <a:r>
              <a:rPr lang="en-GB" dirty="0"/>
              <a:t>Bible passage – 2 Corinthians 4:5-6 ~ taken from the Anglican Communion of Melanesia Lectionary for this day…International Children’s Bible translation.</a:t>
            </a:r>
          </a:p>
        </p:txBody>
      </p:sp>
      <p:sp>
        <p:nvSpPr>
          <p:cNvPr id="4" name="Slide Number Placeholder 3"/>
          <p:cNvSpPr>
            <a:spLocks noGrp="1"/>
          </p:cNvSpPr>
          <p:nvPr>
            <p:ph type="sldNum" sz="quarter" idx="5"/>
          </p:nvPr>
        </p:nvSpPr>
        <p:spPr/>
        <p:txBody>
          <a:bodyPr/>
          <a:lstStyle/>
          <a:p>
            <a:fld id="{07863EAC-960D-4226-866C-0A4F130B5033}" type="slidenum">
              <a:rPr lang="en-GB" smtClean="0"/>
              <a:t>15</a:t>
            </a:fld>
            <a:endParaRPr lang="en-GB"/>
          </a:p>
        </p:txBody>
      </p:sp>
    </p:spTree>
    <p:extLst>
      <p:ext uri="{BB962C8B-B14F-4D97-AF65-F5344CB8AC3E}">
        <p14:creationId xmlns:p14="http://schemas.microsoft.com/office/powerpoint/2010/main" val="1296466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Spoken by Fr Nelson, a Melanesian priest (and former Melanesian Brother)</a:t>
            </a:r>
          </a:p>
          <a:p>
            <a:endParaRPr lang="en-US" dirty="0"/>
          </a:p>
          <a:p>
            <a:r>
              <a:rPr lang="en-US" dirty="0"/>
              <a:t>With thanks to Colin Butler, trustee of MMUK, for use of this video.</a:t>
            </a:r>
            <a:endParaRPr lang="en-GB" dirty="0"/>
          </a:p>
        </p:txBody>
      </p:sp>
      <p:sp>
        <p:nvSpPr>
          <p:cNvPr id="4" name="Slide Number Placeholder 3"/>
          <p:cNvSpPr>
            <a:spLocks noGrp="1"/>
          </p:cNvSpPr>
          <p:nvPr>
            <p:ph type="sldNum" sz="quarter" idx="5"/>
          </p:nvPr>
        </p:nvSpPr>
        <p:spPr/>
        <p:txBody>
          <a:bodyPr/>
          <a:lstStyle/>
          <a:p>
            <a:fld id="{07863EAC-960D-4226-866C-0A4F130B5033}" type="slidenum">
              <a:rPr lang="en-GB" smtClean="0"/>
              <a:t>16</a:t>
            </a:fld>
            <a:endParaRPr lang="en-GB"/>
          </a:p>
        </p:txBody>
      </p:sp>
    </p:spTree>
    <p:extLst>
      <p:ext uri="{BB962C8B-B14F-4D97-AF65-F5344CB8AC3E}">
        <p14:creationId xmlns:p14="http://schemas.microsoft.com/office/powerpoint/2010/main" val="4220630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863EAC-960D-4226-866C-0A4F130B5033}" type="slidenum">
              <a:rPr lang="en-GB" smtClean="0"/>
              <a:t>17</a:t>
            </a:fld>
            <a:endParaRPr lang="en-GB"/>
          </a:p>
        </p:txBody>
      </p:sp>
    </p:spTree>
    <p:extLst>
      <p:ext uri="{BB962C8B-B14F-4D97-AF65-F5344CB8AC3E}">
        <p14:creationId xmlns:p14="http://schemas.microsoft.com/office/powerpoint/2010/main" val="238441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863EAC-960D-4226-866C-0A4F130B5033}" type="slidenum">
              <a:rPr lang="en-GB" smtClean="0"/>
              <a:t>18</a:t>
            </a:fld>
            <a:endParaRPr lang="en-GB"/>
          </a:p>
        </p:txBody>
      </p:sp>
    </p:spTree>
    <p:extLst>
      <p:ext uri="{BB962C8B-B14F-4D97-AF65-F5344CB8AC3E}">
        <p14:creationId xmlns:p14="http://schemas.microsoft.com/office/powerpoint/2010/main" val="2652763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wish to listen to this Melanesian song of worship, sung in pidgin, as the pupils leave the worship.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song was written in 1990 by Benjamin </a:t>
            </a:r>
            <a:r>
              <a:rPr lang="en-US" dirty="0" err="1"/>
              <a:t>Tekulu</a:t>
            </a:r>
            <a:r>
              <a:rPr lang="en-US" dirty="0"/>
              <a:t>, at King George VI in Honoria.  It was used by Sony Pictures in 1998 in the film, ‘The Thin Red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https://www.youtube.com/watch?v=AppM4u1gnG0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E7E5505A-C9BF-4A2E-8C87-B125C02C8A3E}" type="slidenum">
              <a:rPr lang="en-GB" smtClean="0"/>
              <a:t>19</a:t>
            </a:fld>
            <a:endParaRPr lang="en-GB"/>
          </a:p>
        </p:txBody>
      </p:sp>
    </p:spTree>
    <p:extLst>
      <p:ext uri="{BB962C8B-B14F-4D97-AF65-F5344CB8AC3E}">
        <p14:creationId xmlns:p14="http://schemas.microsoft.com/office/powerpoint/2010/main" val="3115412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Clue 1 – Sheep / roast lamb!!</a:t>
            </a:r>
          </a:p>
          <a:p>
            <a:r>
              <a:rPr lang="en-GB" dirty="0"/>
              <a:t>Clue 2 – castles &amp; hills</a:t>
            </a:r>
          </a:p>
          <a:p>
            <a:r>
              <a:rPr lang="en-GB" dirty="0"/>
              <a:t>Clue 3 – Welsh flag</a:t>
            </a:r>
          </a:p>
        </p:txBody>
      </p:sp>
      <p:sp>
        <p:nvSpPr>
          <p:cNvPr id="4" name="Slide Number Placeholder 3"/>
          <p:cNvSpPr>
            <a:spLocks noGrp="1"/>
          </p:cNvSpPr>
          <p:nvPr>
            <p:ph type="sldNum" sz="quarter" idx="5"/>
          </p:nvPr>
        </p:nvSpPr>
        <p:spPr/>
        <p:txBody>
          <a:bodyPr/>
          <a:lstStyle/>
          <a:p>
            <a:fld id="{07863EAC-960D-4226-866C-0A4F130B5033}" type="slidenum">
              <a:rPr lang="en-GB" smtClean="0"/>
              <a:t>4</a:t>
            </a:fld>
            <a:endParaRPr lang="en-GB"/>
          </a:p>
        </p:txBody>
      </p:sp>
    </p:spTree>
    <p:extLst>
      <p:ext uri="{BB962C8B-B14F-4D97-AF65-F5344CB8AC3E}">
        <p14:creationId xmlns:p14="http://schemas.microsoft.com/office/powerpoint/2010/main" val="2986142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Clue 1 – National football team</a:t>
            </a:r>
          </a:p>
          <a:p>
            <a:r>
              <a:rPr lang="en-GB" dirty="0"/>
              <a:t>Clue 2 – Christ the Redeemer statue</a:t>
            </a:r>
          </a:p>
          <a:p>
            <a:r>
              <a:rPr lang="en-GB" dirty="0"/>
              <a:t>Clue 3 – Brazilian Flag</a:t>
            </a:r>
          </a:p>
        </p:txBody>
      </p:sp>
      <p:sp>
        <p:nvSpPr>
          <p:cNvPr id="4" name="Slide Number Placeholder 3"/>
          <p:cNvSpPr>
            <a:spLocks noGrp="1"/>
          </p:cNvSpPr>
          <p:nvPr>
            <p:ph type="sldNum" sz="quarter" idx="5"/>
          </p:nvPr>
        </p:nvSpPr>
        <p:spPr/>
        <p:txBody>
          <a:bodyPr/>
          <a:lstStyle/>
          <a:p>
            <a:fld id="{07863EAC-960D-4226-866C-0A4F130B5033}" type="slidenum">
              <a:rPr lang="en-GB" smtClean="0"/>
              <a:t>6</a:t>
            </a:fld>
            <a:endParaRPr lang="en-GB"/>
          </a:p>
        </p:txBody>
      </p:sp>
    </p:spTree>
    <p:extLst>
      <p:ext uri="{BB962C8B-B14F-4D97-AF65-F5344CB8AC3E}">
        <p14:creationId xmlns:p14="http://schemas.microsoft.com/office/powerpoint/2010/main" val="24388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Clue 1 – Frangipani flowers</a:t>
            </a:r>
          </a:p>
          <a:p>
            <a:r>
              <a:rPr lang="en-GB" dirty="0"/>
              <a:t>Clue 2 – white sand, blue seas &amp; canoe travel</a:t>
            </a:r>
          </a:p>
          <a:p>
            <a:r>
              <a:rPr lang="en-GB" dirty="0"/>
              <a:t>Clue 3 – Solomon Island’s flag – one of the five that make up the region of the South Pacific known as Melanesia</a:t>
            </a:r>
          </a:p>
        </p:txBody>
      </p:sp>
      <p:sp>
        <p:nvSpPr>
          <p:cNvPr id="4" name="Slide Number Placeholder 3"/>
          <p:cNvSpPr>
            <a:spLocks noGrp="1"/>
          </p:cNvSpPr>
          <p:nvPr>
            <p:ph type="sldNum" sz="quarter" idx="5"/>
          </p:nvPr>
        </p:nvSpPr>
        <p:spPr/>
        <p:txBody>
          <a:bodyPr/>
          <a:lstStyle/>
          <a:p>
            <a:fld id="{07863EAC-960D-4226-866C-0A4F130B5033}" type="slidenum">
              <a:rPr lang="en-GB" smtClean="0"/>
              <a:t>8</a:t>
            </a:fld>
            <a:endParaRPr lang="en-GB"/>
          </a:p>
        </p:txBody>
      </p:sp>
    </p:spTree>
    <p:extLst>
      <p:ext uri="{BB962C8B-B14F-4D97-AF65-F5344CB8AC3E}">
        <p14:creationId xmlns:p14="http://schemas.microsoft.com/office/powerpoint/2010/main" val="55273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863EAC-960D-4226-866C-0A4F130B5033}" type="slidenum">
              <a:rPr lang="en-GB" smtClean="0"/>
              <a:t>10</a:t>
            </a:fld>
            <a:endParaRPr lang="en-GB"/>
          </a:p>
        </p:txBody>
      </p:sp>
    </p:spTree>
    <p:extLst>
      <p:ext uri="{BB962C8B-B14F-4D97-AF65-F5344CB8AC3E}">
        <p14:creationId xmlns:p14="http://schemas.microsoft.com/office/powerpoint/2010/main" val="928725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collection of 250 islands split into 5 groups.</a:t>
            </a:r>
          </a:p>
        </p:txBody>
      </p:sp>
      <p:sp>
        <p:nvSpPr>
          <p:cNvPr id="4" name="Slide Number Placeholder 3"/>
          <p:cNvSpPr>
            <a:spLocks noGrp="1"/>
          </p:cNvSpPr>
          <p:nvPr>
            <p:ph type="sldNum" sz="quarter" idx="5"/>
          </p:nvPr>
        </p:nvSpPr>
        <p:spPr/>
        <p:txBody>
          <a:bodyPr/>
          <a:lstStyle/>
          <a:p>
            <a:fld id="{07863EAC-960D-4226-866C-0A4F130B5033}" type="slidenum">
              <a:rPr lang="en-GB" smtClean="0"/>
              <a:t>11</a:t>
            </a:fld>
            <a:endParaRPr lang="en-GB"/>
          </a:p>
        </p:txBody>
      </p:sp>
    </p:spTree>
    <p:extLst>
      <p:ext uri="{BB962C8B-B14F-4D97-AF65-F5344CB8AC3E}">
        <p14:creationId xmlns:p14="http://schemas.microsoft.com/office/powerpoint/2010/main" val="3627511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found from Google search of Bishop Patteson - </a:t>
            </a:r>
            <a:r>
              <a:rPr lang="en-US" dirty="0"/>
              <a:t>John_Coleridge_Patteson_D.D.,_Bishop_of_Melanesia,_186-_,_photographer_unknown_(6799635461) – license: free to use &amp; share</a:t>
            </a:r>
            <a:endParaRPr lang="en-GB" dirty="0"/>
          </a:p>
          <a:p>
            <a:endParaRPr lang="en-GB" dirty="0"/>
          </a:p>
          <a:p>
            <a:r>
              <a:rPr lang="en-GB" dirty="0"/>
              <a:t>Bishop Selwyn was the first English Bishop of New Zealand, he was convinced of the need for the Anglican Church to be part of sharing the Gospel good news to Melanesia.  He met  Rev John Coleridge Patteson in England in 1854 and decided he should lead in this mission.  Aged 28, he travelled the following year to begin.  6 years later, he was consecrated the first Bishop (+) of Melanesia, and head of the Melanesian Mission, aged 34.</a:t>
            </a:r>
          </a:p>
          <a:p>
            <a:endParaRPr lang="en-GB" dirty="0"/>
          </a:p>
          <a:p>
            <a:r>
              <a:rPr lang="en-GB" dirty="0"/>
              <a:t>Educated at Eton and Oxford, Patteson learnt Latin, Greek, German and Hebrew amongst others.  He went on to learn 23 of the local Melanesian languages, including Pidgin and even translated Luke’s Gospel into the Mota language.</a:t>
            </a:r>
          </a:p>
          <a:p>
            <a:endParaRPr lang="en-GB" dirty="0"/>
          </a:p>
          <a:p>
            <a:r>
              <a:rPr lang="en-GB" dirty="0"/>
              <a:t>He sailed around the islands of Melanesia, preaching the good news about Jesus and setting up schools to educate the indigenous people.  He required those that came to help to genuinely be ‘a brother to the Melanesian natives.’  He felt strongly that a racist attitude of superiority be eradicated and play no part in taking the message of Christ to the islanders.</a:t>
            </a:r>
          </a:p>
          <a:p>
            <a:endParaRPr lang="en-GB" dirty="0"/>
          </a:p>
          <a:p>
            <a:r>
              <a:rPr lang="en-GB" dirty="0"/>
              <a:t>He based himself on Norfolk Island from 1867, his home served as a school, a chapel and a mission station.  He campaigned tirelessly against slavery and the practice of blackbirding – the practice of kidnapping people to work as poorly paid labourers - that was prevalent in the area. He wrote letters to Church leaders and the British Government in attempt to stop these practices.</a:t>
            </a:r>
          </a:p>
        </p:txBody>
      </p:sp>
      <p:sp>
        <p:nvSpPr>
          <p:cNvPr id="4" name="Slide Number Placeholder 3"/>
          <p:cNvSpPr>
            <a:spLocks noGrp="1"/>
          </p:cNvSpPr>
          <p:nvPr>
            <p:ph type="sldNum" sz="quarter" idx="5"/>
          </p:nvPr>
        </p:nvSpPr>
        <p:spPr/>
        <p:txBody>
          <a:bodyPr/>
          <a:lstStyle/>
          <a:p>
            <a:fld id="{07863EAC-960D-4226-866C-0A4F130B5033}" type="slidenum">
              <a:rPr lang="en-GB" smtClean="0"/>
              <a:t>12</a:t>
            </a:fld>
            <a:endParaRPr lang="en-GB"/>
          </a:p>
        </p:txBody>
      </p:sp>
    </p:spTree>
    <p:extLst>
      <p:ext uri="{BB962C8B-B14F-4D97-AF65-F5344CB8AC3E}">
        <p14:creationId xmlns:p14="http://schemas.microsoft.com/office/powerpoint/2010/main" val="348557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thanks to Katie Drew, CEO of Melanesia Mission UK (MMUK) for use of this image.</a:t>
            </a:r>
          </a:p>
          <a:p>
            <a:endParaRPr lang="en-US" dirty="0"/>
          </a:p>
          <a:p>
            <a:r>
              <a:rPr lang="en-US" dirty="0"/>
              <a:t>You might like to take some feedback on the reflection questions.  You may want to draw out that Bishop Patteson was an advocate who stood up to injustice as part of his Christian faith.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20</a:t>
            </a:r>
            <a:r>
              <a:rPr lang="en-US" baseline="30000" dirty="0"/>
              <a:t>th</a:t>
            </a:r>
            <a:r>
              <a:rPr lang="en-US" dirty="0"/>
              <a:t> September 1871, +Patteson was aboard the missionary ship, the Southern Cross II with his crew and fellow missionaries.  As a reef island, he left the crew and took a native canoe to approach closer to the island.  He was aged 44.  He was welcomed ashore, however, received a fatal blow to the head.  It is understood that this was in revenge for 5 young men who had recently been kidnapped by slave traders who came to the island in the weeks earlier.  It is said, having realized their mistake, the islanders treated his body with respect, </a:t>
            </a:r>
            <a:r>
              <a:rPr lang="en-GB" sz="1200" i="0" kern="1200" dirty="0">
                <a:solidFill>
                  <a:schemeClr val="tx1"/>
                </a:solidFill>
                <a:effectLst/>
                <a:latin typeface="+mn-lt"/>
                <a:ea typeface="+mn-ea"/>
                <a:cs typeface="+mn-cs"/>
              </a:rPr>
              <a:t>gently wrapped Bishop Patteson’s body in palm leaves and began preparing a grave. As they carried him by canoe toward the burial site, they spotted the Southern Cross mission ship approaching and, fearing retribution, abandoned the canoe with his body inside. The crew of the Southern Cross later recovered Bishop Patteson and, with reverence, buried him at sea. To this day, on the island of </a:t>
            </a:r>
            <a:r>
              <a:rPr lang="en-GB" sz="1200" i="0" kern="1200" dirty="0" err="1">
                <a:solidFill>
                  <a:schemeClr val="tx1"/>
                </a:solidFill>
                <a:effectLst/>
                <a:latin typeface="+mn-lt"/>
                <a:ea typeface="+mn-ea"/>
                <a:cs typeface="+mn-cs"/>
              </a:rPr>
              <a:t>Nukapu</a:t>
            </a:r>
            <a:r>
              <a:rPr lang="en-GB" sz="1200" i="0" kern="1200" dirty="0">
                <a:solidFill>
                  <a:schemeClr val="tx1"/>
                </a:solidFill>
                <a:effectLst/>
                <a:latin typeface="+mn-lt"/>
                <a:ea typeface="+mn-ea"/>
                <a:cs typeface="+mn-cs"/>
              </a:rPr>
              <a:t>, you can still see the place where he was to have been laid to rest—and a memorial cross now stands there in his honour. (see attached image).</a:t>
            </a:r>
          </a:p>
          <a:p>
            <a:endParaRPr lang="en-US" dirty="0"/>
          </a:p>
          <a:p>
            <a:r>
              <a:rPr lang="en-US" dirty="0"/>
              <a:t>+Patteson’s death had a significant impact – the British Government resolved to stamp out slavery and the underhand practice of </a:t>
            </a:r>
            <a:r>
              <a:rPr lang="en-US" dirty="0" err="1"/>
              <a:t>blackbirding</a:t>
            </a:r>
            <a:r>
              <a:rPr lang="en-US" dirty="0"/>
              <a:t> in their Pacific territories and regulate seasonal </a:t>
            </a:r>
            <a:r>
              <a:rPr lang="en-US" dirty="0" err="1"/>
              <a:t>labour</a:t>
            </a:r>
            <a:r>
              <a:rPr lang="en-US" dirty="0"/>
              <a:t> practices…something that +Patteson had written to them about in January of 1871.</a:t>
            </a:r>
            <a:endParaRPr lang="en-GB" dirty="0"/>
          </a:p>
        </p:txBody>
      </p:sp>
      <p:sp>
        <p:nvSpPr>
          <p:cNvPr id="4" name="Slide Number Placeholder 3"/>
          <p:cNvSpPr>
            <a:spLocks noGrp="1"/>
          </p:cNvSpPr>
          <p:nvPr>
            <p:ph type="sldNum" sz="quarter" idx="5"/>
          </p:nvPr>
        </p:nvSpPr>
        <p:spPr/>
        <p:txBody>
          <a:bodyPr/>
          <a:lstStyle/>
          <a:p>
            <a:fld id="{07863EAC-960D-4226-866C-0A4F130B5033}" type="slidenum">
              <a:rPr lang="en-GB" smtClean="0"/>
              <a:t>13</a:t>
            </a:fld>
            <a:endParaRPr lang="en-GB"/>
          </a:p>
        </p:txBody>
      </p:sp>
    </p:spTree>
    <p:extLst>
      <p:ext uri="{BB962C8B-B14F-4D97-AF65-F5344CB8AC3E}">
        <p14:creationId xmlns:p14="http://schemas.microsoft.com/office/powerpoint/2010/main" val="1107759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954ED-FDF7-87DE-07BF-E7105FA47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524C8-F339-CB69-A613-32B5B1565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D2837-2EC3-1BFE-6E2D-73A64589C650}"/>
              </a:ext>
            </a:extLst>
          </p:cNvPr>
          <p:cNvSpPr>
            <a:spLocks noGrp="1"/>
          </p:cNvSpPr>
          <p:nvPr>
            <p:ph type="body" idx="1"/>
          </p:nvPr>
        </p:nvSpPr>
        <p:spPr/>
        <p:txBody>
          <a:bodyPr/>
          <a:lstStyle/>
          <a:p>
            <a:r>
              <a:rPr lang="en-US" dirty="0"/>
              <a:t>You might like to take some feedback on the reflection questions.  You may want to draw out that Bishop Patteson was an advocate who stood up to injustice as part of his Christian faith.</a:t>
            </a:r>
          </a:p>
          <a:p>
            <a:endParaRPr lang="en-US" dirty="0"/>
          </a:p>
          <a:p>
            <a:r>
              <a:rPr lang="en-US" dirty="0"/>
              <a:t>With thanks to +Sam Corley, Bishop of Stockport for the use of this image.</a:t>
            </a:r>
          </a:p>
        </p:txBody>
      </p:sp>
      <p:sp>
        <p:nvSpPr>
          <p:cNvPr id="4" name="Slide Number Placeholder 3">
            <a:extLst>
              <a:ext uri="{FF2B5EF4-FFF2-40B4-BE49-F238E27FC236}">
                <a16:creationId xmlns:a16="http://schemas.microsoft.com/office/drawing/2014/main" id="{88A10CC1-F3D3-3569-6223-48BB58621D2E}"/>
              </a:ext>
            </a:extLst>
          </p:cNvPr>
          <p:cNvSpPr>
            <a:spLocks noGrp="1"/>
          </p:cNvSpPr>
          <p:nvPr>
            <p:ph type="sldNum" sz="quarter" idx="5"/>
          </p:nvPr>
        </p:nvSpPr>
        <p:spPr/>
        <p:txBody>
          <a:bodyPr/>
          <a:lstStyle/>
          <a:p>
            <a:fld id="{07863EAC-960D-4226-866C-0A4F130B5033}" type="slidenum">
              <a:rPr lang="en-GB" smtClean="0"/>
              <a:t>14</a:t>
            </a:fld>
            <a:endParaRPr lang="en-GB"/>
          </a:p>
        </p:txBody>
      </p:sp>
    </p:spTree>
    <p:extLst>
      <p:ext uri="{BB962C8B-B14F-4D97-AF65-F5344CB8AC3E}">
        <p14:creationId xmlns:p14="http://schemas.microsoft.com/office/powerpoint/2010/main" val="2611578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95E58-646D-4542-988B-8321096F0208}"/>
              </a:ext>
            </a:extLst>
          </p:cNvPr>
          <p:cNvSpPr>
            <a:spLocks noGrp="1"/>
          </p:cNvSpPr>
          <p:nvPr>
            <p:ph type="ctrTitle"/>
          </p:nvPr>
        </p:nvSpPr>
        <p:spPr>
          <a:xfrm>
            <a:off x="2286000" y="1687116"/>
            <a:ext cx="13716000" cy="3581400"/>
          </a:xfrm>
        </p:spPr>
        <p:txBody>
          <a:bodyPr anchor="b">
            <a:normAutofit/>
          </a:bodyPr>
          <a:lstStyle>
            <a:lvl1pPr algn="ctr">
              <a:defRPr sz="4500" b="1" i="0" baseline="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BBE8D1D-620B-4CDA-A821-D4CA23C0FFAA}"/>
              </a:ext>
            </a:extLst>
          </p:cNvPr>
          <p:cNvSpPr>
            <a:spLocks noGrp="1"/>
          </p:cNvSpPr>
          <p:nvPr>
            <p:ph type="subTitle" idx="1"/>
          </p:nvPr>
        </p:nvSpPr>
        <p:spPr>
          <a:xfrm>
            <a:off x="2286000" y="5403057"/>
            <a:ext cx="13716000" cy="2483643"/>
          </a:xfrm>
        </p:spPr>
        <p:txBody>
          <a:bodyPr>
            <a:normAutofit/>
          </a:bodyPr>
          <a:lstStyle>
            <a:lvl1pPr marL="0" indent="0" algn="ctr">
              <a:buNone/>
              <a:defRPr sz="2250" baseline="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GB" dirty="0"/>
          </a:p>
        </p:txBody>
      </p:sp>
      <p:pic>
        <p:nvPicPr>
          <p:cNvPr id="8" name="Picture 7">
            <a:extLst>
              <a:ext uri="{FF2B5EF4-FFF2-40B4-BE49-F238E27FC236}">
                <a16:creationId xmlns:a16="http://schemas.microsoft.com/office/drawing/2014/main" id="{F713B08F-3DAA-4F79-82B4-FC65651D3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9934" y="8815908"/>
            <a:ext cx="3928132" cy="907242"/>
          </a:xfrm>
          <a:prstGeom prst="rect">
            <a:avLst/>
          </a:prstGeom>
        </p:spPr>
      </p:pic>
    </p:spTree>
    <p:extLst>
      <p:ext uri="{BB962C8B-B14F-4D97-AF65-F5344CB8AC3E}">
        <p14:creationId xmlns:p14="http://schemas.microsoft.com/office/powerpoint/2010/main" val="871119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802415-B876-42A1-8334-A9EBE3F8D73C}"/>
              </a:ext>
            </a:extLst>
          </p:cNvPr>
          <p:cNvSpPr>
            <a:spLocks noGrp="1"/>
          </p:cNvSpPr>
          <p:nvPr>
            <p:ph type="title" orient="vert"/>
          </p:nvPr>
        </p:nvSpPr>
        <p:spPr>
          <a:xfrm>
            <a:off x="13087351"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913C41-DA46-4FD2-B5E9-7BE0123214BE}"/>
              </a:ext>
            </a:extLst>
          </p:cNvPr>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A25A4A-363A-43A4-AE30-4BD1EBC3D23A}"/>
              </a:ext>
            </a:extLst>
          </p:cNvPr>
          <p:cNvSpPr>
            <a:spLocks noGrp="1"/>
          </p:cNvSpPr>
          <p:nvPr>
            <p:ph type="dt" sz="half" idx="10"/>
          </p:nvPr>
        </p:nvSpPr>
        <p:spPr>
          <a:xfrm>
            <a:off x="1257300" y="9534527"/>
            <a:ext cx="4114800" cy="547688"/>
          </a:xfrm>
          <a:prstGeom prst="rect">
            <a:avLst/>
          </a:prstGeom>
        </p:spPr>
        <p:txBody>
          <a:bodyPr/>
          <a:lstStyle/>
          <a:p>
            <a:fld id="{1D8BD707-D9CF-40AE-B4C6-C98DA3205C09}" type="datetimeFigureOut">
              <a:rPr lang="en-US" smtClean="0"/>
              <a:pPr/>
              <a:t>1/15/2026</a:t>
            </a:fld>
            <a:endParaRPr lang="en-US"/>
          </a:p>
        </p:txBody>
      </p:sp>
      <p:sp>
        <p:nvSpPr>
          <p:cNvPr id="5" name="Footer Placeholder 4">
            <a:extLst>
              <a:ext uri="{FF2B5EF4-FFF2-40B4-BE49-F238E27FC236}">
                <a16:creationId xmlns:a16="http://schemas.microsoft.com/office/drawing/2014/main" id="{D8BEB96E-D21A-4F7C-A2F9-93707903D7FB}"/>
              </a:ext>
            </a:extLst>
          </p:cNvPr>
          <p:cNvSpPr>
            <a:spLocks noGrp="1"/>
          </p:cNvSpPr>
          <p:nvPr>
            <p:ph type="ftr" sz="quarter" idx="11"/>
          </p:nvPr>
        </p:nvSpPr>
        <p:spPr>
          <a:xfrm>
            <a:off x="6057900" y="9534527"/>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6B5E80-8805-41E2-8146-51CCB5043098}"/>
              </a:ext>
            </a:extLst>
          </p:cNvPr>
          <p:cNvSpPr>
            <a:spLocks noGrp="1"/>
          </p:cNvSpPr>
          <p:nvPr>
            <p:ph type="sldNum" sz="quarter" idx="12"/>
          </p:nvPr>
        </p:nvSpPr>
        <p:spPr>
          <a:xfrm>
            <a:off x="12915900" y="9534527"/>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9081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382E7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86622-E78D-40D1-9037-4242897DBC0E}"/>
              </a:ext>
            </a:extLst>
          </p:cNvPr>
          <p:cNvSpPr>
            <a:spLocks noGrp="1"/>
          </p:cNvSpPr>
          <p:nvPr>
            <p:ph type="title"/>
          </p:nvPr>
        </p:nvSpPr>
        <p:spPr/>
        <p:txBody>
          <a:bodyPr>
            <a:normAutofit/>
          </a:bodyPr>
          <a:lstStyle>
            <a:lvl1pPr>
              <a:defRPr sz="4500" b="0" i="0" baseline="0">
                <a:solidFill>
                  <a:schemeClr val="bg1"/>
                </a:solidFill>
                <a:latin typeface="Open Sans SemiBold" panose="020B0706030804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934CC08-C38E-47C2-B65A-A350A96E3AAF}"/>
              </a:ext>
            </a:extLst>
          </p:cNvPr>
          <p:cNvSpPr>
            <a:spLocks noGrp="1"/>
          </p:cNvSpPr>
          <p:nvPr>
            <p:ph idx="1"/>
          </p:nvPr>
        </p:nvSpPr>
        <p:spPr/>
        <p:txBody>
          <a:bodyPr/>
          <a:lstStyle>
            <a:lvl1pPr>
              <a:defRPr sz="345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93376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A76E-C30F-49B3-BD47-95F4B8E333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E99FDB-41E1-4C4F-83ED-801E8341A07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E88CDA-7F76-4867-B310-5D5F82E1F09C}"/>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EB9B7E-5140-4CB1-9E1E-78CE0B42D70E}"/>
              </a:ext>
            </a:extLst>
          </p:cNvPr>
          <p:cNvSpPr>
            <a:spLocks noGrp="1"/>
          </p:cNvSpPr>
          <p:nvPr>
            <p:ph type="dt" sz="half" idx="10"/>
          </p:nvPr>
        </p:nvSpPr>
        <p:spPr>
          <a:xfrm>
            <a:off x="1257300" y="9534527"/>
            <a:ext cx="4114800" cy="547688"/>
          </a:xfrm>
          <a:prstGeom prst="rect">
            <a:avLst/>
          </a:prstGeom>
        </p:spPr>
        <p:txBody>
          <a:bodyPr/>
          <a:lstStyle/>
          <a:p>
            <a:fld id="{1D8BD707-D9CF-40AE-B4C6-C98DA3205C09}" type="datetimeFigureOut">
              <a:rPr lang="en-US" smtClean="0"/>
              <a:pPr/>
              <a:t>1/15/2026</a:t>
            </a:fld>
            <a:endParaRPr lang="en-US"/>
          </a:p>
        </p:txBody>
      </p:sp>
      <p:sp>
        <p:nvSpPr>
          <p:cNvPr id="6" name="Footer Placeholder 5">
            <a:extLst>
              <a:ext uri="{FF2B5EF4-FFF2-40B4-BE49-F238E27FC236}">
                <a16:creationId xmlns:a16="http://schemas.microsoft.com/office/drawing/2014/main" id="{8FB18084-E75D-4106-8D3A-7950D2CD67CF}"/>
              </a:ext>
            </a:extLst>
          </p:cNvPr>
          <p:cNvSpPr>
            <a:spLocks noGrp="1"/>
          </p:cNvSpPr>
          <p:nvPr>
            <p:ph type="ftr" sz="quarter" idx="11"/>
          </p:nvPr>
        </p:nvSpPr>
        <p:spPr>
          <a:xfrm>
            <a:off x="6057900" y="9534527"/>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5636809-0DF3-44B4-B6A0-4E57CCCF74EE}"/>
              </a:ext>
            </a:extLst>
          </p:cNvPr>
          <p:cNvSpPr>
            <a:spLocks noGrp="1"/>
          </p:cNvSpPr>
          <p:nvPr>
            <p:ph type="sldNum" sz="quarter" idx="12"/>
          </p:nvPr>
        </p:nvSpPr>
        <p:spPr>
          <a:xfrm>
            <a:off x="12915900" y="9534527"/>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5878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7BAD-F83F-492B-BC63-5CC486090D5C}"/>
              </a:ext>
            </a:extLst>
          </p:cNvPr>
          <p:cNvSpPr>
            <a:spLocks noGrp="1"/>
          </p:cNvSpPr>
          <p:nvPr>
            <p:ph type="title"/>
          </p:nvPr>
        </p:nvSpPr>
        <p:spPr>
          <a:xfrm>
            <a:off x="1259682" y="547690"/>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652F10-F8A9-4055-9FE7-E9FDDFF009A3}"/>
              </a:ext>
            </a:extLst>
          </p:cNvPr>
          <p:cNvSpPr>
            <a:spLocks noGrp="1"/>
          </p:cNvSpPr>
          <p:nvPr>
            <p:ph type="body" idx="1"/>
          </p:nvPr>
        </p:nvSpPr>
        <p:spPr>
          <a:xfrm>
            <a:off x="1259684" y="2521745"/>
            <a:ext cx="7736680"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a:extLst>
              <a:ext uri="{FF2B5EF4-FFF2-40B4-BE49-F238E27FC236}">
                <a16:creationId xmlns:a16="http://schemas.microsoft.com/office/drawing/2014/main" id="{21803E42-0B92-4ED7-8CF4-C33331006EA6}"/>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E1BE51-82EA-419A-97A1-B2D90C1D280B}"/>
              </a:ext>
            </a:extLst>
          </p:cNvPr>
          <p:cNvSpPr>
            <a:spLocks noGrp="1"/>
          </p:cNvSpPr>
          <p:nvPr>
            <p:ph type="body" sz="quarter" idx="3"/>
          </p:nvPr>
        </p:nvSpPr>
        <p:spPr>
          <a:xfrm>
            <a:off x="9258301"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a:extLst>
              <a:ext uri="{FF2B5EF4-FFF2-40B4-BE49-F238E27FC236}">
                <a16:creationId xmlns:a16="http://schemas.microsoft.com/office/drawing/2014/main" id="{43AEE28A-D22A-4C2C-B7CD-9EBC344C1901}"/>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D2A15E-2D36-48CB-A314-DB6B165C1BD1}"/>
              </a:ext>
            </a:extLst>
          </p:cNvPr>
          <p:cNvSpPr>
            <a:spLocks noGrp="1"/>
          </p:cNvSpPr>
          <p:nvPr>
            <p:ph type="dt" sz="half" idx="10"/>
          </p:nvPr>
        </p:nvSpPr>
        <p:spPr>
          <a:xfrm>
            <a:off x="1257300" y="9534527"/>
            <a:ext cx="4114800" cy="547688"/>
          </a:xfrm>
          <a:prstGeom prst="rect">
            <a:avLst/>
          </a:prstGeom>
        </p:spPr>
        <p:txBody>
          <a:bodyPr/>
          <a:lstStyle/>
          <a:p>
            <a:fld id="{1D8BD707-D9CF-40AE-B4C6-C98DA3205C09}" type="datetimeFigureOut">
              <a:rPr lang="en-US" smtClean="0"/>
              <a:pPr/>
              <a:t>1/15/2026</a:t>
            </a:fld>
            <a:endParaRPr lang="en-US"/>
          </a:p>
        </p:txBody>
      </p:sp>
      <p:sp>
        <p:nvSpPr>
          <p:cNvPr id="8" name="Footer Placeholder 7">
            <a:extLst>
              <a:ext uri="{FF2B5EF4-FFF2-40B4-BE49-F238E27FC236}">
                <a16:creationId xmlns:a16="http://schemas.microsoft.com/office/drawing/2014/main" id="{8F4EB2FD-0023-4DD1-B0D6-066D0F12A814}"/>
              </a:ext>
            </a:extLst>
          </p:cNvPr>
          <p:cNvSpPr>
            <a:spLocks noGrp="1"/>
          </p:cNvSpPr>
          <p:nvPr>
            <p:ph type="ftr" sz="quarter" idx="11"/>
          </p:nvPr>
        </p:nvSpPr>
        <p:spPr>
          <a:xfrm>
            <a:off x="6057900" y="9534527"/>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D4FBE57-3764-49F0-89D5-EE868C9A9E3B}"/>
              </a:ext>
            </a:extLst>
          </p:cNvPr>
          <p:cNvSpPr>
            <a:spLocks noGrp="1"/>
          </p:cNvSpPr>
          <p:nvPr>
            <p:ph type="sldNum" sz="quarter" idx="12"/>
          </p:nvPr>
        </p:nvSpPr>
        <p:spPr>
          <a:xfrm>
            <a:off x="12915900" y="9534527"/>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8307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24A7-6234-45F9-AD4B-55ADE3C028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0E03513-5955-4294-974C-259B47DAD512}"/>
              </a:ext>
            </a:extLst>
          </p:cNvPr>
          <p:cNvSpPr>
            <a:spLocks noGrp="1"/>
          </p:cNvSpPr>
          <p:nvPr>
            <p:ph type="dt" sz="half" idx="10"/>
          </p:nvPr>
        </p:nvSpPr>
        <p:spPr>
          <a:xfrm>
            <a:off x="1257300" y="9534527"/>
            <a:ext cx="4114800" cy="547688"/>
          </a:xfrm>
          <a:prstGeom prst="rect">
            <a:avLst/>
          </a:prstGeom>
        </p:spPr>
        <p:txBody>
          <a:bodyPr/>
          <a:lstStyle/>
          <a:p>
            <a:fld id="{1D8BD707-D9CF-40AE-B4C6-C98DA3205C09}" type="datetimeFigureOut">
              <a:rPr lang="en-US" smtClean="0"/>
              <a:pPr/>
              <a:t>1/15/2026</a:t>
            </a:fld>
            <a:endParaRPr lang="en-US"/>
          </a:p>
        </p:txBody>
      </p:sp>
      <p:sp>
        <p:nvSpPr>
          <p:cNvPr id="4" name="Footer Placeholder 3">
            <a:extLst>
              <a:ext uri="{FF2B5EF4-FFF2-40B4-BE49-F238E27FC236}">
                <a16:creationId xmlns:a16="http://schemas.microsoft.com/office/drawing/2014/main" id="{B8728E3B-90B3-44D2-B33D-36E60905BF56}"/>
              </a:ext>
            </a:extLst>
          </p:cNvPr>
          <p:cNvSpPr>
            <a:spLocks noGrp="1"/>
          </p:cNvSpPr>
          <p:nvPr>
            <p:ph type="ftr" sz="quarter" idx="11"/>
          </p:nvPr>
        </p:nvSpPr>
        <p:spPr>
          <a:xfrm>
            <a:off x="6057900" y="9534527"/>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6501CA-3FB4-4640-8943-F9FE4BD23339}"/>
              </a:ext>
            </a:extLst>
          </p:cNvPr>
          <p:cNvSpPr>
            <a:spLocks noGrp="1"/>
          </p:cNvSpPr>
          <p:nvPr>
            <p:ph type="sldNum" sz="quarter" idx="12"/>
          </p:nvPr>
        </p:nvSpPr>
        <p:spPr>
          <a:xfrm>
            <a:off x="12915900" y="9534527"/>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1587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B4F25-C821-4572-A6A3-01C6D985D7F4}"/>
              </a:ext>
            </a:extLst>
          </p:cNvPr>
          <p:cNvSpPr>
            <a:spLocks noGrp="1"/>
          </p:cNvSpPr>
          <p:nvPr>
            <p:ph type="dt" sz="half" idx="10"/>
          </p:nvPr>
        </p:nvSpPr>
        <p:spPr>
          <a:xfrm>
            <a:off x="1257300" y="9534527"/>
            <a:ext cx="4114800" cy="547688"/>
          </a:xfrm>
          <a:prstGeom prst="rect">
            <a:avLst/>
          </a:prstGeom>
        </p:spPr>
        <p:txBody>
          <a:bodyPr/>
          <a:lstStyle/>
          <a:p>
            <a:fld id="{1D8BD707-D9CF-40AE-B4C6-C98DA3205C09}" type="datetimeFigureOut">
              <a:rPr lang="en-US" smtClean="0"/>
              <a:pPr/>
              <a:t>1/15/2026</a:t>
            </a:fld>
            <a:endParaRPr lang="en-US"/>
          </a:p>
        </p:txBody>
      </p:sp>
      <p:sp>
        <p:nvSpPr>
          <p:cNvPr id="3" name="Footer Placeholder 2">
            <a:extLst>
              <a:ext uri="{FF2B5EF4-FFF2-40B4-BE49-F238E27FC236}">
                <a16:creationId xmlns:a16="http://schemas.microsoft.com/office/drawing/2014/main" id="{BC650604-2C1B-434A-94DA-63119FAB5133}"/>
              </a:ext>
            </a:extLst>
          </p:cNvPr>
          <p:cNvSpPr>
            <a:spLocks noGrp="1"/>
          </p:cNvSpPr>
          <p:nvPr>
            <p:ph type="ftr" sz="quarter" idx="11"/>
          </p:nvPr>
        </p:nvSpPr>
        <p:spPr>
          <a:xfrm>
            <a:off x="6057900" y="9534527"/>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20C7187-8443-4E76-8805-41F5113A5CDC}"/>
              </a:ext>
            </a:extLst>
          </p:cNvPr>
          <p:cNvSpPr>
            <a:spLocks noGrp="1"/>
          </p:cNvSpPr>
          <p:nvPr>
            <p:ph type="sldNum" sz="quarter" idx="12"/>
          </p:nvPr>
        </p:nvSpPr>
        <p:spPr>
          <a:xfrm>
            <a:off x="12915900" y="9534527"/>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6410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22B99-36C8-4E4E-84EA-0F52FA751DB9}"/>
              </a:ext>
            </a:extLst>
          </p:cNvPr>
          <p:cNvSpPr>
            <a:spLocks noGrp="1"/>
          </p:cNvSpPr>
          <p:nvPr>
            <p:ph type="title"/>
          </p:nvPr>
        </p:nvSpPr>
        <p:spPr>
          <a:xfrm>
            <a:off x="1259682" y="685800"/>
            <a:ext cx="5898356" cy="2400300"/>
          </a:xfrm>
        </p:spPr>
        <p:txBody>
          <a:bodyPr anchor="b"/>
          <a:lstStyle>
            <a:lvl1pPr>
              <a:defRPr sz="3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5B09A0-CA6D-49FB-A5E1-634E959BF370}"/>
              </a:ext>
            </a:extLst>
          </p:cNvPr>
          <p:cNvSpPr>
            <a:spLocks noGrp="1"/>
          </p:cNvSpPr>
          <p:nvPr>
            <p:ph idx="1"/>
          </p:nvPr>
        </p:nvSpPr>
        <p:spPr>
          <a:xfrm>
            <a:off x="7774782" y="1481140"/>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5732763-87D0-4031-BB56-976B77348F60}"/>
              </a:ext>
            </a:extLst>
          </p:cNvPr>
          <p:cNvSpPr>
            <a:spLocks noGrp="1"/>
          </p:cNvSpPr>
          <p:nvPr>
            <p:ph type="body" sz="half" idx="2"/>
          </p:nvPr>
        </p:nvSpPr>
        <p:spPr>
          <a:xfrm>
            <a:off x="1259682"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62783088-A13C-4BBE-A907-9C55190AA2BA}"/>
              </a:ext>
            </a:extLst>
          </p:cNvPr>
          <p:cNvSpPr>
            <a:spLocks noGrp="1"/>
          </p:cNvSpPr>
          <p:nvPr>
            <p:ph type="dt" sz="half" idx="10"/>
          </p:nvPr>
        </p:nvSpPr>
        <p:spPr>
          <a:xfrm>
            <a:off x="1257300" y="9534527"/>
            <a:ext cx="4114800" cy="547688"/>
          </a:xfrm>
          <a:prstGeom prst="rect">
            <a:avLst/>
          </a:prstGeom>
        </p:spPr>
        <p:txBody>
          <a:bodyPr/>
          <a:lstStyle/>
          <a:p>
            <a:fld id="{1D8BD707-D9CF-40AE-B4C6-C98DA3205C09}" type="datetimeFigureOut">
              <a:rPr lang="en-US" smtClean="0"/>
              <a:pPr/>
              <a:t>1/15/2026</a:t>
            </a:fld>
            <a:endParaRPr lang="en-US"/>
          </a:p>
        </p:txBody>
      </p:sp>
      <p:sp>
        <p:nvSpPr>
          <p:cNvPr id="6" name="Footer Placeholder 5">
            <a:extLst>
              <a:ext uri="{FF2B5EF4-FFF2-40B4-BE49-F238E27FC236}">
                <a16:creationId xmlns:a16="http://schemas.microsoft.com/office/drawing/2014/main" id="{FB9A7894-7DB8-4E0C-A4AE-B8A86F178B0D}"/>
              </a:ext>
            </a:extLst>
          </p:cNvPr>
          <p:cNvSpPr>
            <a:spLocks noGrp="1"/>
          </p:cNvSpPr>
          <p:nvPr>
            <p:ph type="ftr" sz="quarter" idx="11"/>
          </p:nvPr>
        </p:nvSpPr>
        <p:spPr>
          <a:xfrm>
            <a:off x="6057900" y="9534527"/>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11974C-4C81-450F-AA32-46C7538F64EC}"/>
              </a:ext>
            </a:extLst>
          </p:cNvPr>
          <p:cNvSpPr>
            <a:spLocks noGrp="1"/>
          </p:cNvSpPr>
          <p:nvPr>
            <p:ph type="sldNum" sz="quarter" idx="12"/>
          </p:nvPr>
        </p:nvSpPr>
        <p:spPr>
          <a:xfrm>
            <a:off x="12915900" y="9534527"/>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200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E8007-142B-4FDA-8614-8977D2D64B23}"/>
              </a:ext>
            </a:extLst>
          </p:cNvPr>
          <p:cNvSpPr>
            <a:spLocks noGrp="1"/>
          </p:cNvSpPr>
          <p:nvPr>
            <p:ph type="title"/>
          </p:nvPr>
        </p:nvSpPr>
        <p:spPr>
          <a:xfrm>
            <a:off x="1259682" y="685800"/>
            <a:ext cx="5898356" cy="2400300"/>
          </a:xfrm>
        </p:spPr>
        <p:txBody>
          <a:bodyPr anchor="b"/>
          <a:lstStyle>
            <a:lvl1pPr>
              <a:defRPr sz="36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A1C18C8-8D30-4AD1-8FBC-8CC2E913C67D}"/>
              </a:ext>
            </a:extLst>
          </p:cNvPr>
          <p:cNvSpPr>
            <a:spLocks noGrp="1"/>
          </p:cNvSpPr>
          <p:nvPr>
            <p:ph type="pic" idx="1"/>
          </p:nvPr>
        </p:nvSpPr>
        <p:spPr>
          <a:xfrm>
            <a:off x="7774782" y="1481140"/>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r>
              <a:rPr lang="en-US"/>
              <a:t>Click icon to add picture</a:t>
            </a:r>
            <a:endParaRPr lang="en-GB"/>
          </a:p>
        </p:txBody>
      </p:sp>
      <p:sp>
        <p:nvSpPr>
          <p:cNvPr id="4" name="Text Placeholder 3">
            <a:extLst>
              <a:ext uri="{FF2B5EF4-FFF2-40B4-BE49-F238E27FC236}">
                <a16:creationId xmlns:a16="http://schemas.microsoft.com/office/drawing/2014/main" id="{03E46479-16BE-49CF-9807-97F0C32FF50B}"/>
              </a:ext>
            </a:extLst>
          </p:cNvPr>
          <p:cNvSpPr>
            <a:spLocks noGrp="1"/>
          </p:cNvSpPr>
          <p:nvPr>
            <p:ph type="body" sz="half" idx="2"/>
          </p:nvPr>
        </p:nvSpPr>
        <p:spPr>
          <a:xfrm>
            <a:off x="1259682"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9A3751FA-B75F-4A30-BC57-6FCA1AD5F06C}"/>
              </a:ext>
            </a:extLst>
          </p:cNvPr>
          <p:cNvSpPr>
            <a:spLocks noGrp="1"/>
          </p:cNvSpPr>
          <p:nvPr>
            <p:ph type="dt" sz="half" idx="10"/>
          </p:nvPr>
        </p:nvSpPr>
        <p:spPr>
          <a:xfrm>
            <a:off x="1257300" y="9534527"/>
            <a:ext cx="4114800" cy="547688"/>
          </a:xfrm>
          <a:prstGeom prst="rect">
            <a:avLst/>
          </a:prstGeom>
        </p:spPr>
        <p:txBody>
          <a:bodyPr/>
          <a:lstStyle/>
          <a:p>
            <a:fld id="{1D8BD707-D9CF-40AE-B4C6-C98DA3205C09}" type="datetimeFigureOut">
              <a:rPr lang="en-US" smtClean="0"/>
              <a:pPr/>
              <a:t>1/15/2026</a:t>
            </a:fld>
            <a:endParaRPr lang="en-US"/>
          </a:p>
        </p:txBody>
      </p:sp>
      <p:sp>
        <p:nvSpPr>
          <p:cNvPr id="6" name="Footer Placeholder 5">
            <a:extLst>
              <a:ext uri="{FF2B5EF4-FFF2-40B4-BE49-F238E27FC236}">
                <a16:creationId xmlns:a16="http://schemas.microsoft.com/office/drawing/2014/main" id="{98C32CC4-4FE4-4BDC-9677-A720FA57897E}"/>
              </a:ext>
            </a:extLst>
          </p:cNvPr>
          <p:cNvSpPr>
            <a:spLocks noGrp="1"/>
          </p:cNvSpPr>
          <p:nvPr>
            <p:ph type="ftr" sz="quarter" idx="11"/>
          </p:nvPr>
        </p:nvSpPr>
        <p:spPr>
          <a:xfrm>
            <a:off x="6057900" y="9534527"/>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6F45EF-F7BC-45F4-B60C-79F9119A3669}"/>
              </a:ext>
            </a:extLst>
          </p:cNvPr>
          <p:cNvSpPr>
            <a:spLocks noGrp="1"/>
          </p:cNvSpPr>
          <p:nvPr>
            <p:ph type="sldNum" sz="quarter" idx="12"/>
          </p:nvPr>
        </p:nvSpPr>
        <p:spPr>
          <a:xfrm>
            <a:off x="12915900" y="9534527"/>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387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BB9B5-029B-43D3-B016-0A99B9EB924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30353D-552A-4DBD-B1F3-B666E154EA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720901-97BF-481D-8EA8-0295B7C3858A}"/>
              </a:ext>
            </a:extLst>
          </p:cNvPr>
          <p:cNvSpPr>
            <a:spLocks noGrp="1"/>
          </p:cNvSpPr>
          <p:nvPr>
            <p:ph type="dt" sz="half" idx="10"/>
          </p:nvPr>
        </p:nvSpPr>
        <p:spPr>
          <a:xfrm>
            <a:off x="1257300" y="9534527"/>
            <a:ext cx="4114800" cy="547688"/>
          </a:xfrm>
          <a:prstGeom prst="rect">
            <a:avLst/>
          </a:prstGeom>
        </p:spPr>
        <p:txBody>
          <a:bodyPr/>
          <a:lstStyle/>
          <a:p>
            <a:fld id="{1D8BD707-D9CF-40AE-B4C6-C98DA3205C09}" type="datetimeFigureOut">
              <a:rPr lang="en-US" smtClean="0"/>
              <a:pPr/>
              <a:t>1/15/2026</a:t>
            </a:fld>
            <a:endParaRPr lang="en-US"/>
          </a:p>
        </p:txBody>
      </p:sp>
      <p:sp>
        <p:nvSpPr>
          <p:cNvPr id="5" name="Footer Placeholder 4">
            <a:extLst>
              <a:ext uri="{FF2B5EF4-FFF2-40B4-BE49-F238E27FC236}">
                <a16:creationId xmlns:a16="http://schemas.microsoft.com/office/drawing/2014/main" id="{3D3C8CB4-724E-4464-B949-B7E8A6AC6003}"/>
              </a:ext>
            </a:extLst>
          </p:cNvPr>
          <p:cNvSpPr>
            <a:spLocks noGrp="1"/>
          </p:cNvSpPr>
          <p:nvPr>
            <p:ph type="ftr" sz="quarter" idx="11"/>
          </p:nvPr>
        </p:nvSpPr>
        <p:spPr>
          <a:xfrm>
            <a:off x="6057900" y="9534527"/>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63034-D208-4535-A0C4-126C960EACA5}"/>
              </a:ext>
            </a:extLst>
          </p:cNvPr>
          <p:cNvSpPr>
            <a:spLocks noGrp="1"/>
          </p:cNvSpPr>
          <p:nvPr>
            <p:ph type="sldNum" sz="quarter" idx="12"/>
          </p:nvPr>
        </p:nvSpPr>
        <p:spPr>
          <a:xfrm>
            <a:off x="12915900" y="9534527"/>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8001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275BF2-AC2A-4AB6-B87A-DAE650B23A83}"/>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FFF2A16-C03B-4B98-91F9-521ECE55E0A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Rectangle 7">
            <a:extLst>
              <a:ext uri="{FF2B5EF4-FFF2-40B4-BE49-F238E27FC236}">
                <a16:creationId xmlns:a16="http://schemas.microsoft.com/office/drawing/2014/main" id="{49E4C560-0552-4F2F-8D5B-694E95C4BBBE}"/>
              </a:ext>
            </a:extLst>
          </p:cNvPr>
          <p:cNvSpPr/>
          <p:nvPr/>
        </p:nvSpPr>
        <p:spPr>
          <a:xfrm>
            <a:off x="0" y="10004040"/>
            <a:ext cx="18288000" cy="282960"/>
          </a:xfrm>
          <a:prstGeom prst="rect">
            <a:avLst/>
          </a:prstGeom>
          <a:solidFill>
            <a:srgbClr val="9F85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Tree>
    <p:extLst>
      <p:ext uri="{BB962C8B-B14F-4D97-AF65-F5344CB8AC3E}">
        <p14:creationId xmlns:p14="http://schemas.microsoft.com/office/powerpoint/2010/main" val="2032588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1028700" rtl="0" eaLnBrk="1" latinLnBrk="0" hangingPunct="1">
        <a:lnSpc>
          <a:spcPct val="90000"/>
        </a:lnSpc>
        <a:spcBef>
          <a:spcPct val="0"/>
        </a:spcBef>
        <a:buNone/>
        <a:defRPr sz="6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justus.anglican.org/resources/bcp/Melanesia/Melanesia.htm"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yTF8RTWMOP8&amp;t=25s"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hyperlink" Target="https://www.youtube.com/watch?v=AppM4u1gnG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1F961-3C16-94AA-562D-E93D8D73C348}"/>
            </a:ext>
          </a:extLst>
        </p:cNvPr>
        <p:cNvGrpSpPr/>
        <p:nvPr/>
      </p:nvGrpSpPr>
      <p:grpSpPr>
        <a:xfrm>
          <a:off x="0" y="0"/>
          <a:ext cx="0" cy="0"/>
          <a:chOff x="0" y="0"/>
          <a:chExt cx="0" cy="0"/>
        </a:xfrm>
      </p:grpSpPr>
      <p:pic>
        <p:nvPicPr>
          <p:cNvPr id="5" name="Picture 4" descr="A blue text on a white background&#10;&#10;AI-generated content may be incorrect.">
            <a:extLst>
              <a:ext uri="{FF2B5EF4-FFF2-40B4-BE49-F238E27FC236}">
                <a16:creationId xmlns:a16="http://schemas.microsoft.com/office/drawing/2014/main" id="{6914CB33-329D-5E9E-2DCC-1DC897DEB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6200" y="8904255"/>
            <a:ext cx="2753985" cy="942153"/>
          </a:xfrm>
          <a:prstGeom prst="rect">
            <a:avLst/>
          </a:prstGeom>
        </p:spPr>
      </p:pic>
      <p:pic>
        <p:nvPicPr>
          <p:cNvPr id="7" name="Picture 6" descr="A group of flags in circles&#10;&#10;AI-generated content may be incorrect.">
            <a:extLst>
              <a:ext uri="{FF2B5EF4-FFF2-40B4-BE49-F238E27FC236}">
                <a16:creationId xmlns:a16="http://schemas.microsoft.com/office/drawing/2014/main" id="{59C7B3A7-E18F-4D83-1EB0-EE828A95FF9B}"/>
              </a:ext>
            </a:extLst>
          </p:cNvPr>
          <p:cNvPicPr>
            <a:picLocks noChangeAspect="1"/>
          </p:cNvPicPr>
          <p:nvPr/>
        </p:nvPicPr>
        <p:blipFill>
          <a:blip r:embed="rId4">
            <a:extLst>
              <a:ext uri="{28A0092B-C50C-407E-A947-70E740481C1C}">
                <a14:useLocalDpi xmlns:a14="http://schemas.microsoft.com/office/drawing/2010/main" val="0"/>
              </a:ext>
            </a:extLst>
          </a:blip>
          <a:srcRect b="32963"/>
          <a:stretch>
            <a:fillRect/>
          </a:stretch>
        </p:blipFill>
        <p:spPr>
          <a:xfrm>
            <a:off x="5791200" y="1575768"/>
            <a:ext cx="6362700" cy="6033049"/>
          </a:xfrm>
          <a:prstGeom prst="rect">
            <a:avLst/>
          </a:prstGeom>
        </p:spPr>
      </p:pic>
      <p:sp>
        <p:nvSpPr>
          <p:cNvPr id="8" name="TextBox 7">
            <a:extLst>
              <a:ext uri="{FF2B5EF4-FFF2-40B4-BE49-F238E27FC236}">
                <a16:creationId xmlns:a16="http://schemas.microsoft.com/office/drawing/2014/main" id="{DE061BDC-7840-83B3-D3C6-0ACD9C336757}"/>
              </a:ext>
            </a:extLst>
          </p:cNvPr>
          <p:cNvSpPr txBox="1"/>
          <p:nvPr/>
        </p:nvSpPr>
        <p:spPr>
          <a:xfrm>
            <a:off x="4038600" y="597068"/>
            <a:ext cx="11658600" cy="1015663"/>
          </a:xfrm>
          <a:prstGeom prst="rect">
            <a:avLst/>
          </a:prstGeom>
          <a:noFill/>
        </p:spPr>
        <p:txBody>
          <a:bodyPr wrap="square" rtlCol="0">
            <a:spAutoFit/>
          </a:bodyPr>
          <a:lstStyle/>
          <a:p>
            <a:r>
              <a:rPr lang="en-US" sz="6000" dirty="0"/>
              <a:t>Inspired by Bishop Patteson Day</a:t>
            </a:r>
            <a:endParaRPr lang="en-GB" sz="6000" dirty="0"/>
          </a:p>
        </p:txBody>
      </p:sp>
      <p:sp>
        <p:nvSpPr>
          <p:cNvPr id="10" name="TextBox 9">
            <a:extLst>
              <a:ext uri="{FF2B5EF4-FFF2-40B4-BE49-F238E27FC236}">
                <a16:creationId xmlns:a16="http://schemas.microsoft.com/office/drawing/2014/main" id="{B9EB30DD-3910-FEAB-DC57-53B5F9C117A7}"/>
              </a:ext>
            </a:extLst>
          </p:cNvPr>
          <p:cNvSpPr txBox="1"/>
          <p:nvPr/>
        </p:nvSpPr>
        <p:spPr>
          <a:xfrm>
            <a:off x="4572000" y="7888592"/>
            <a:ext cx="9144000" cy="1015663"/>
          </a:xfrm>
          <a:prstGeom prst="rect">
            <a:avLst/>
          </a:prstGeom>
          <a:noFill/>
        </p:spPr>
        <p:txBody>
          <a:bodyPr wrap="square">
            <a:spAutoFit/>
          </a:bodyPr>
          <a:lstStyle/>
          <a:p>
            <a:r>
              <a:rPr lang="en-US" sz="6000" dirty="0"/>
              <a:t>Act of Collective Worship</a:t>
            </a:r>
            <a:endParaRPr lang="en-GB" sz="6000" dirty="0"/>
          </a:p>
        </p:txBody>
      </p:sp>
    </p:spTree>
    <p:extLst>
      <p:ext uri="{BB962C8B-B14F-4D97-AF65-F5344CB8AC3E}">
        <p14:creationId xmlns:p14="http://schemas.microsoft.com/office/powerpoint/2010/main" val="155746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20E57-8759-3EEF-9433-24C5555BA75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8162AEB-35BB-9FA1-CC1A-6C4FF81DC2E3}"/>
              </a:ext>
            </a:extLst>
          </p:cNvPr>
          <p:cNvSpPr/>
          <p:nvPr/>
        </p:nvSpPr>
        <p:spPr>
          <a:xfrm>
            <a:off x="228600" y="419100"/>
            <a:ext cx="8763000" cy="1169551"/>
          </a:xfrm>
          <a:prstGeom prst="rect">
            <a:avLst/>
          </a:prstGeom>
          <a:noFill/>
          <a:ln>
            <a:solidFill>
              <a:schemeClr val="accent1"/>
            </a:solidFill>
          </a:ln>
        </p:spPr>
        <p:txBody>
          <a:bodyPr wrap="square" lIns="91440" tIns="45720" rIns="91440" bIns="45720">
            <a:spAutoFit/>
          </a:bodyPr>
          <a:lstStyle/>
          <a:p>
            <a:pPr algn="ctr"/>
            <a:r>
              <a:rPr lang="en-US" sz="7000" b="1" cap="none" spc="0" dirty="0">
                <a:ln w="12700">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Josefin Sans"/>
                <a:ea typeface="Josefin Sans"/>
                <a:cs typeface="Josefin Sans"/>
                <a:sym typeface="Josefin Sans"/>
              </a:rPr>
              <a:t>Melanesia Fact File</a:t>
            </a:r>
            <a:endParaRPr lang="en-GB" sz="7000" b="1" cap="none" spc="0" dirty="0">
              <a:ln w="12700">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grpSp>
        <p:nvGrpSpPr>
          <p:cNvPr id="19" name="Group 18">
            <a:extLst>
              <a:ext uri="{FF2B5EF4-FFF2-40B4-BE49-F238E27FC236}">
                <a16:creationId xmlns:a16="http://schemas.microsoft.com/office/drawing/2014/main" id="{3AB3FA75-AD69-9593-329A-C8616DC02BE8}"/>
              </a:ext>
            </a:extLst>
          </p:cNvPr>
          <p:cNvGrpSpPr/>
          <p:nvPr/>
        </p:nvGrpSpPr>
        <p:grpSpPr>
          <a:xfrm>
            <a:off x="3432523" y="1943100"/>
            <a:ext cx="14017276" cy="7439049"/>
            <a:chOff x="3479148" y="1956612"/>
            <a:chExt cx="14017276" cy="7439049"/>
          </a:xfrm>
        </p:grpSpPr>
        <p:pic>
          <p:nvPicPr>
            <p:cNvPr id="6" name="Picture 5" descr="A map of the world&#10;&#10;AI-generated content may be incorrect.">
              <a:extLst>
                <a:ext uri="{FF2B5EF4-FFF2-40B4-BE49-F238E27FC236}">
                  <a16:creationId xmlns:a16="http://schemas.microsoft.com/office/drawing/2014/main" id="{00D168EC-C1DB-9CD8-7732-CDA755CEC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148" y="1956612"/>
              <a:ext cx="11024904" cy="6373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id="{6ACD7DDF-C426-10C4-8CB5-FC15A91DF029}"/>
                </a:ext>
              </a:extLst>
            </p:cNvPr>
            <p:cNvSpPr txBox="1"/>
            <p:nvPr/>
          </p:nvSpPr>
          <p:spPr>
            <a:xfrm>
              <a:off x="10558701" y="8318443"/>
              <a:ext cx="6937723" cy="1077218"/>
            </a:xfrm>
            <a:prstGeom prst="rect">
              <a:avLst/>
            </a:prstGeom>
            <a:noFill/>
          </p:spPr>
          <p:txBody>
            <a:bodyPr wrap="square">
              <a:spAutoFit/>
            </a:bodyPr>
            <a:lstStyle/>
            <a:p>
              <a:r>
                <a:rPr lang="en-US" sz="3200" dirty="0">
                  <a:latin typeface="Dreaming Outloud Pro" panose="03050502040302030504" pitchFamily="66" charset="0"/>
                  <a:cs typeface="Dreaming Outloud Pro" panose="03050502040302030504" pitchFamily="66" charset="0"/>
                </a:rPr>
                <a:t>A group of islands in the South Pacific, Oceania</a:t>
              </a:r>
              <a:endParaRPr lang="en-GB" sz="3200" dirty="0"/>
            </a:p>
          </p:txBody>
        </p:sp>
        <p:sp>
          <p:nvSpPr>
            <p:cNvPr id="12" name="Oval 11">
              <a:extLst>
                <a:ext uri="{FF2B5EF4-FFF2-40B4-BE49-F238E27FC236}">
                  <a16:creationId xmlns:a16="http://schemas.microsoft.com/office/drawing/2014/main" id="{AEF314BE-9F0C-D6C6-D9BC-24C53DFE1F2E}"/>
                </a:ext>
              </a:extLst>
            </p:cNvPr>
            <p:cNvSpPr/>
            <p:nvPr/>
          </p:nvSpPr>
          <p:spPr>
            <a:xfrm rot="21392668">
              <a:off x="5651054" y="4050606"/>
              <a:ext cx="1676400" cy="457200"/>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8AA244D6-A885-45CF-367D-D014697C1C5D}"/>
                </a:ext>
              </a:extLst>
            </p:cNvPr>
            <p:cNvSpPr/>
            <p:nvPr/>
          </p:nvSpPr>
          <p:spPr>
            <a:xfrm rot="21392668">
              <a:off x="7022381" y="4320218"/>
              <a:ext cx="1375196" cy="475388"/>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F2D6E26-51AC-AC68-9712-1904738B7453}"/>
                </a:ext>
              </a:extLst>
            </p:cNvPr>
            <p:cNvSpPr/>
            <p:nvPr/>
          </p:nvSpPr>
          <p:spPr>
            <a:xfrm rot="21392668">
              <a:off x="7780134" y="5181009"/>
              <a:ext cx="773713" cy="279957"/>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4D6F519-C2C4-640F-1CB3-E863F535B3B8}"/>
                </a:ext>
              </a:extLst>
            </p:cNvPr>
            <p:cNvSpPr/>
            <p:nvPr/>
          </p:nvSpPr>
          <p:spPr>
            <a:xfrm rot="21392668">
              <a:off x="8517269" y="5320690"/>
              <a:ext cx="483428" cy="326677"/>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65D07CB-58E4-C0E3-0378-D9E3FBF95A57}"/>
                </a:ext>
              </a:extLst>
            </p:cNvPr>
            <p:cNvSpPr/>
            <p:nvPr/>
          </p:nvSpPr>
          <p:spPr>
            <a:xfrm rot="21392668">
              <a:off x="7324671" y="5618280"/>
              <a:ext cx="1077125" cy="326401"/>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Curved Down 17">
              <a:extLst>
                <a:ext uri="{FF2B5EF4-FFF2-40B4-BE49-F238E27FC236}">
                  <a16:creationId xmlns:a16="http://schemas.microsoft.com/office/drawing/2014/main" id="{064F8EA9-95D7-7D9F-CAE4-A109FD8E77DE}"/>
                </a:ext>
              </a:extLst>
            </p:cNvPr>
            <p:cNvSpPr/>
            <p:nvPr/>
          </p:nvSpPr>
          <p:spPr>
            <a:xfrm rot="2343482" flipH="1">
              <a:off x="8615609" y="3496052"/>
              <a:ext cx="5555304" cy="3323787"/>
            </a:xfrm>
            <a:prstGeom prst="curvedDownArrow">
              <a:avLst>
                <a:gd name="adj1" fmla="val 8600"/>
                <a:gd name="adj2" fmla="val 23137"/>
                <a:gd name="adj3" fmla="val 24583"/>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1808476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C036D-920C-884C-8624-50935CBF16B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56C4799-5C45-4AF7-71FF-87EA0856888F}"/>
              </a:ext>
            </a:extLst>
          </p:cNvPr>
          <p:cNvSpPr/>
          <p:nvPr/>
        </p:nvSpPr>
        <p:spPr>
          <a:xfrm>
            <a:off x="228600" y="419100"/>
            <a:ext cx="8763000" cy="1169551"/>
          </a:xfrm>
          <a:prstGeom prst="rect">
            <a:avLst/>
          </a:prstGeom>
          <a:noFill/>
          <a:ln>
            <a:solidFill>
              <a:schemeClr val="accent1"/>
            </a:solidFill>
          </a:ln>
        </p:spPr>
        <p:txBody>
          <a:bodyPr wrap="square" lIns="91440" tIns="45720" rIns="91440" bIns="45720">
            <a:spAutoFit/>
          </a:bodyPr>
          <a:lstStyle/>
          <a:p>
            <a:pPr algn="ctr"/>
            <a:r>
              <a:rPr lang="en-US" sz="7000" b="1" cap="none" spc="0" dirty="0">
                <a:ln w="12700">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Josefin Sans"/>
                <a:ea typeface="Josefin Sans"/>
                <a:cs typeface="Josefin Sans"/>
                <a:sym typeface="Josefin Sans"/>
              </a:rPr>
              <a:t>Melanesia Fact File</a:t>
            </a:r>
            <a:endParaRPr lang="en-GB" sz="7000" b="1" cap="none" spc="0" dirty="0">
              <a:ln w="12700">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2" name="Picture 1" descr="A group of flags in circles&#10;&#10;AI-generated content may be incorrect.">
            <a:extLst>
              <a:ext uri="{FF2B5EF4-FFF2-40B4-BE49-F238E27FC236}">
                <a16:creationId xmlns:a16="http://schemas.microsoft.com/office/drawing/2014/main" id="{56FDEA54-67DF-58EC-1055-84B985C528C9}"/>
              </a:ext>
            </a:extLst>
          </p:cNvPr>
          <p:cNvPicPr>
            <a:picLocks noChangeAspect="1"/>
          </p:cNvPicPr>
          <p:nvPr/>
        </p:nvPicPr>
        <p:blipFill>
          <a:blip r:embed="rId3">
            <a:extLst>
              <a:ext uri="{28A0092B-C50C-407E-A947-70E740481C1C}">
                <a14:useLocalDpi xmlns:a14="http://schemas.microsoft.com/office/drawing/2010/main" val="0"/>
              </a:ext>
            </a:extLst>
          </a:blip>
          <a:srcRect b="32963"/>
          <a:stretch>
            <a:fillRect/>
          </a:stretch>
        </p:blipFill>
        <p:spPr>
          <a:xfrm>
            <a:off x="4953000" y="1790700"/>
            <a:ext cx="7734300" cy="7333587"/>
          </a:xfrm>
          <a:prstGeom prst="rect">
            <a:avLst/>
          </a:prstGeom>
        </p:spPr>
      </p:pic>
      <p:sp>
        <p:nvSpPr>
          <p:cNvPr id="3" name="TextBox 2">
            <a:extLst>
              <a:ext uri="{FF2B5EF4-FFF2-40B4-BE49-F238E27FC236}">
                <a16:creationId xmlns:a16="http://schemas.microsoft.com/office/drawing/2014/main" id="{4A5A2C88-A581-B097-B393-863EBEAEBC18}"/>
              </a:ext>
            </a:extLst>
          </p:cNvPr>
          <p:cNvSpPr txBox="1"/>
          <p:nvPr/>
        </p:nvSpPr>
        <p:spPr>
          <a:xfrm>
            <a:off x="11402751" y="8184874"/>
            <a:ext cx="6199449" cy="584775"/>
          </a:xfrm>
          <a:prstGeom prst="rect">
            <a:avLst/>
          </a:prstGeom>
          <a:noFill/>
        </p:spPr>
        <p:txBody>
          <a:bodyPr wrap="square">
            <a:spAutoFit/>
          </a:bodyPr>
          <a:lstStyle/>
          <a:p>
            <a:r>
              <a:rPr lang="en-US" sz="3200" dirty="0">
                <a:latin typeface="Dreaming Outloud Pro" panose="03050502040302030504" pitchFamily="66" charset="0"/>
                <a:cs typeface="Dreaming Outloud Pro" panose="03050502040302030504" pitchFamily="66" charset="0"/>
              </a:rPr>
              <a:t>Vanuatu</a:t>
            </a:r>
            <a:endParaRPr lang="en-GB" sz="3200" dirty="0"/>
          </a:p>
        </p:txBody>
      </p:sp>
      <p:sp>
        <p:nvSpPr>
          <p:cNvPr id="4" name="TextBox 3">
            <a:extLst>
              <a:ext uri="{FF2B5EF4-FFF2-40B4-BE49-F238E27FC236}">
                <a16:creationId xmlns:a16="http://schemas.microsoft.com/office/drawing/2014/main" id="{7E466ED8-BEF1-6AE0-E416-9AEBD56EA5F2}"/>
              </a:ext>
            </a:extLst>
          </p:cNvPr>
          <p:cNvSpPr txBox="1"/>
          <p:nvPr/>
        </p:nvSpPr>
        <p:spPr>
          <a:xfrm>
            <a:off x="12496800" y="4603752"/>
            <a:ext cx="6937723" cy="584775"/>
          </a:xfrm>
          <a:prstGeom prst="rect">
            <a:avLst/>
          </a:prstGeom>
          <a:noFill/>
        </p:spPr>
        <p:txBody>
          <a:bodyPr wrap="square">
            <a:spAutoFit/>
          </a:bodyPr>
          <a:lstStyle/>
          <a:p>
            <a:r>
              <a:rPr lang="en-US" sz="3200" dirty="0">
                <a:latin typeface="Dreaming Outloud Pro" panose="03050502040302030504" pitchFamily="66" charset="0"/>
                <a:cs typeface="Dreaming Outloud Pro" panose="03050502040302030504" pitchFamily="66" charset="0"/>
              </a:rPr>
              <a:t>Fiji</a:t>
            </a:r>
            <a:endParaRPr lang="en-GB" sz="3200" dirty="0"/>
          </a:p>
        </p:txBody>
      </p:sp>
      <p:sp>
        <p:nvSpPr>
          <p:cNvPr id="5" name="TextBox 4">
            <a:extLst>
              <a:ext uri="{FF2B5EF4-FFF2-40B4-BE49-F238E27FC236}">
                <a16:creationId xmlns:a16="http://schemas.microsoft.com/office/drawing/2014/main" id="{618B9DB4-2663-9C2F-2198-8849578E9EB4}"/>
              </a:ext>
            </a:extLst>
          </p:cNvPr>
          <p:cNvSpPr txBox="1"/>
          <p:nvPr/>
        </p:nvSpPr>
        <p:spPr>
          <a:xfrm>
            <a:off x="10058400" y="2320064"/>
            <a:ext cx="6937723" cy="584775"/>
          </a:xfrm>
          <a:prstGeom prst="rect">
            <a:avLst/>
          </a:prstGeom>
          <a:noFill/>
        </p:spPr>
        <p:txBody>
          <a:bodyPr wrap="square">
            <a:spAutoFit/>
          </a:bodyPr>
          <a:lstStyle/>
          <a:p>
            <a:r>
              <a:rPr lang="en-US" sz="3200" dirty="0">
                <a:latin typeface="Dreaming Outloud Pro" panose="03050502040302030504" pitchFamily="66" charset="0"/>
                <a:cs typeface="Dreaming Outloud Pro" panose="03050502040302030504" pitchFamily="66" charset="0"/>
              </a:rPr>
              <a:t>Solomon Islands</a:t>
            </a:r>
            <a:endParaRPr lang="en-GB" sz="3200" dirty="0"/>
          </a:p>
        </p:txBody>
      </p:sp>
      <p:sp>
        <p:nvSpPr>
          <p:cNvPr id="7" name="TextBox 6">
            <a:extLst>
              <a:ext uri="{FF2B5EF4-FFF2-40B4-BE49-F238E27FC236}">
                <a16:creationId xmlns:a16="http://schemas.microsoft.com/office/drawing/2014/main" id="{B36CAD03-83F0-21D5-826F-4972F8EE8BA8}"/>
              </a:ext>
            </a:extLst>
          </p:cNvPr>
          <p:cNvSpPr txBox="1"/>
          <p:nvPr/>
        </p:nvSpPr>
        <p:spPr>
          <a:xfrm>
            <a:off x="3429000" y="7674548"/>
            <a:ext cx="6937723" cy="584775"/>
          </a:xfrm>
          <a:prstGeom prst="rect">
            <a:avLst/>
          </a:prstGeom>
          <a:noFill/>
        </p:spPr>
        <p:txBody>
          <a:bodyPr wrap="square">
            <a:spAutoFit/>
          </a:bodyPr>
          <a:lstStyle/>
          <a:p>
            <a:r>
              <a:rPr lang="en-US" sz="3200" dirty="0"/>
              <a:t>New Caledonia</a:t>
            </a:r>
            <a:endParaRPr lang="en-GB" sz="3200" dirty="0"/>
          </a:p>
        </p:txBody>
      </p:sp>
      <p:sp>
        <p:nvSpPr>
          <p:cNvPr id="8" name="TextBox 7">
            <a:extLst>
              <a:ext uri="{FF2B5EF4-FFF2-40B4-BE49-F238E27FC236}">
                <a16:creationId xmlns:a16="http://schemas.microsoft.com/office/drawing/2014/main" id="{6779B22B-C3AC-D0F3-1A98-11A61D032960}"/>
              </a:ext>
            </a:extLst>
          </p:cNvPr>
          <p:cNvSpPr txBox="1"/>
          <p:nvPr/>
        </p:nvSpPr>
        <p:spPr>
          <a:xfrm>
            <a:off x="1882427" y="4356530"/>
            <a:ext cx="6937723" cy="584775"/>
          </a:xfrm>
          <a:prstGeom prst="rect">
            <a:avLst/>
          </a:prstGeom>
          <a:noFill/>
        </p:spPr>
        <p:txBody>
          <a:bodyPr wrap="square">
            <a:spAutoFit/>
          </a:bodyPr>
          <a:lstStyle/>
          <a:p>
            <a:r>
              <a:rPr lang="en-US" sz="3200" dirty="0"/>
              <a:t>Papua New Guinea</a:t>
            </a:r>
            <a:endParaRPr lang="en-GB" sz="3200" dirty="0"/>
          </a:p>
        </p:txBody>
      </p:sp>
    </p:spTree>
    <p:extLst>
      <p:ext uri="{BB962C8B-B14F-4D97-AF65-F5344CB8AC3E}">
        <p14:creationId xmlns:p14="http://schemas.microsoft.com/office/powerpoint/2010/main" val="3682330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DBA55-D1E7-4218-A355-2966F0BBB71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5FF8CA0-3A2A-3599-D2AC-B67C46B8A4EE}"/>
              </a:ext>
            </a:extLst>
          </p:cNvPr>
          <p:cNvSpPr txBox="1"/>
          <p:nvPr/>
        </p:nvSpPr>
        <p:spPr>
          <a:xfrm>
            <a:off x="724259" y="171723"/>
            <a:ext cx="2640211" cy="1256754"/>
          </a:xfrm>
          <a:prstGeom prst="rect">
            <a:avLst/>
          </a:prstGeom>
        </p:spPr>
        <p:txBody>
          <a:bodyPr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Engage</a:t>
            </a:r>
          </a:p>
        </p:txBody>
      </p:sp>
      <p:sp>
        <p:nvSpPr>
          <p:cNvPr id="4" name="TextBox 4">
            <a:extLst>
              <a:ext uri="{FF2B5EF4-FFF2-40B4-BE49-F238E27FC236}">
                <a16:creationId xmlns:a16="http://schemas.microsoft.com/office/drawing/2014/main" id="{41183912-4570-8682-CC34-B6D55C764A2E}"/>
              </a:ext>
            </a:extLst>
          </p:cNvPr>
          <p:cNvSpPr txBox="1"/>
          <p:nvPr/>
        </p:nvSpPr>
        <p:spPr>
          <a:xfrm>
            <a:off x="12859980" y="800100"/>
            <a:ext cx="5006632" cy="1379865"/>
          </a:xfrm>
          <a:prstGeom prst="rect">
            <a:avLst/>
          </a:prstGeom>
        </p:spPr>
        <p:txBody>
          <a:bodyPr lIns="0" tIns="0" rIns="0" bIns="0" rtlCol="0" anchor="t">
            <a:spAutoFit/>
          </a:bodyPr>
          <a:lstStyle/>
          <a:p>
            <a:pPr algn="ctr">
              <a:lnSpc>
                <a:spcPts val="5599"/>
              </a:lnSpc>
              <a:spcBef>
                <a:spcPct val="0"/>
              </a:spcBef>
            </a:pPr>
            <a:r>
              <a:rPr lang="en-US" sz="3200" spc="359" dirty="0">
                <a:ea typeface="Josefin Sans"/>
                <a:cs typeface="Josefin Sans"/>
                <a:sym typeface="Josefin Sans"/>
              </a:rPr>
              <a:t>What is Bishop Patteson Day?</a:t>
            </a:r>
          </a:p>
        </p:txBody>
      </p:sp>
      <p:sp>
        <p:nvSpPr>
          <p:cNvPr id="6" name="TextBox 5">
            <a:extLst>
              <a:ext uri="{FF2B5EF4-FFF2-40B4-BE49-F238E27FC236}">
                <a16:creationId xmlns:a16="http://schemas.microsoft.com/office/drawing/2014/main" id="{0203D998-589A-1584-055E-A0683BECFE68}"/>
              </a:ext>
            </a:extLst>
          </p:cNvPr>
          <p:cNvSpPr txBox="1"/>
          <p:nvPr/>
        </p:nvSpPr>
        <p:spPr>
          <a:xfrm>
            <a:off x="6172200" y="3086100"/>
            <a:ext cx="11556068" cy="6494085"/>
          </a:xfrm>
          <a:prstGeom prst="rect">
            <a:avLst/>
          </a:prstGeom>
          <a:noFill/>
        </p:spPr>
        <p:txBody>
          <a:bodyPr wrap="square">
            <a:spAutoFit/>
          </a:bodyPr>
          <a:lstStyle/>
          <a:p>
            <a:pPr algn="just"/>
            <a:r>
              <a:rPr lang="en-US" sz="3200" dirty="0"/>
              <a:t>Bishop Patteson day has been commemorated each year on 20</a:t>
            </a:r>
            <a:r>
              <a:rPr lang="en-US" sz="3200" baseline="30000" dirty="0"/>
              <a:t>th</a:t>
            </a:r>
            <a:r>
              <a:rPr lang="en-US" sz="3200" dirty="0"/>
              <a:t> September since 1872. </a:t>
            </a:r>
          </a:p>
          <a:p>
            <a:pPr algn="just"/>
            <a:endParaRPr lang="en-US" sz="3200" dirty="0"/>
          </a:p>
          <a:p>
            <a:pPr algn="just"/>
            <a:r>
              <a:rPr lang="en-US" sz="3200" dirty="0"/>
              <a:t>It is celebrated by Christians in Melanesia and by </a:t>
            </a:r>
            <a:r>
              <a:rPr lang="en-US" sz="3200" dirty="0" err="1"/>
              <a:t>organisations</a:t>
            </a:r>
            <a:r>
              <a:rPr lang="en-US" sz="3200" dirty="0"/>
              <a:t> who partner with them, such as Chester Diocese. </a:t>
            </a:r>
          </a:p>
          <a:p>
            <a:pPr algn="just"/>
            <a:endParaRPr lang="en-US" sz="3200" dirty="0"/>
          </a:p>
          <a:p>
            <a:pPr algn="just"/>
            <a:r>
              <a:rPr lang="en-US" sz="3200" dirty="0"/>
              <a:t>The day commemorates John Coleridge Patteson who was born in 1827. He came via New Zealand, to work with Bishop Selwyn, telling people in Melanesia about Jesus. He was brilliant at learning new languages and used this skill to help people understand more about God’s love for them.</a:t>
            </a:r>
          </a:p>
          <a:p>
            <a:endParaRPr lang="en-US" sz="3200" dirty="0"/>
          </a:p>
          <a:p>
            <a:endParaRPr lang="en-US" sz="3200" dirty="0"/>
          </a:p>
        </p:txBody>
      </p:sp>
      <p:sp>
        <p:nvSpPr>
          <p:cNvPr id="7" name="Freeform 3">
            <a:extLst>
              <a:ext uri="{FF2B5EF4-FFF2-40B4-BE49-F238E27FC236}">
                <a16:creationId xmlns:a16="http://schemas.microsoft.com/office/drawing/2014/main" id="{885F6123-BEBB-E96B-B517-969B5695B0A6}"/>
              </a:ext>
            </a:extLst>
          </p:cNvPr>
          <p:cNvSpPr/>
          <p:nvPr/>
        </p:nvSpPr>
        <p:spPr>
          <a:xfrm>
            <a:off x="12954000" y="542192"/>
            <a:ext cx="5123392" cy="2748001"/>
          </a:xfrm>
          <a:custGeom>
            <a:avLst/>
            <a:gdLst/>
            <a:ahLst/>
            <a:cxnLst/>
            <a:rect l="l" t="t" r="r" b="b"/>
            <a:pathLst>
              <a:path w="5123392" h="2748001">
                <a:moveTo>
                  <a:pt x="0" y="0"/>
                </a:moveTo>
                <a:lnTo>
                  <a:pt x="5123392" y="0"/>
                </a:lnTo>
                <a:lnTo>
                  <a:pt x="5123392" y="2748001"/>
                </a:lnTo>
                <a:lnTo>
                  <a:pt x="0" y="2748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pic>
        <p:nvPicPr>
          <p:cNvPr id="10" name="Picture 9" descr="A person sitting and reading a book&#10;&#10;AI-generated content may be incorrect.">
            <a:extLst>
              <a:ext uri="{FF2B5EF4-FFF2-40B4-BE49-F238E27FC236}">
                <a16:creationId xmlns:a16="http://schemas.microsoft.com/office/drawing/2014/main" id="{F4CEC591-85D1-2248-FE6B-4905A6AF89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242" y="1916192"/>
            <a:ext cx="4414539" cy="72767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79473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DA49B-3DBF-8B5D-6366-88F9872C4B8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AB7703E-1DFF-4375-38B2-87AE1BDAFA85}"/>
              </a:ext>
            </a:extLst>
          </p:cNvPr>
          <p:cNvSpPr txBox="1"/>
          <p:nvPr/>
        </p:nvSpPr>
        <p:spPr>
          <a:xfrm>
            <a:off x="643336" y="338945"/>
            <a:ext cx="2967460" cy="1256754"/>
          </a:xfrm>
          <a:prstGeom prst="rect">
            <a:avLst/>
          </a:prstGeom>
        </p:spPr>
        <p:txBody>
          <a:bodyPr wrap="square" lIns="0" tIns="0" rIns="0" bIns="0" rtlCol="0" anchor="t">
            <a:spAutoFit/>
          </a:bodyPr>
          <a:lstStyle/>
          <a:p>
            <a:pPr algn="ctr">
              <a:lnSpc>
                <a:spcPts val="9799"/>
              </a:lnSpc>
              <a:spcBef>
                <a:spcPct val="0"/>
              </a:spcBef>
            </a:pPr>
            <a:r>
              <a:rPr lang="en-US" sz="6999">
                <a:latin typeface="Dreaming Outloud Sans"/>
                <a:ea typeface="Dreaming Outloud Sans"/>
                <a:cs typeface="Dreaming Outloud Sans"/>
                <a:sym typeface="Dreaming Outloud Sans"/>
              </a:rPr>
              <a:t>Engage</a:t>
            </a:r>
            <a:endParaRPr lang="en-US" sz="6999" dirty="0">
              <a:latin typeface="Dreaming Outloud Sans"/>
              <a:ea typeface="Dreaming Outloud Sans"/>
              <a:cs typeface="Dreaming Outloud Sans"/>
              <a:sym typeface="Dreaming Outloud Sans"/>
            </a:endParaRPr>
          </a:p>
        </p:txBody>
      </p:sp>
      <p:sp>
        <p:nvSpPr>
          <p:cNvPr id="6" name="TextBox 5">
            <a:extLst>
              <a:ext uri="{FF2B5EF4-FFF2-40B4-BE49-F238E27FC236}">
                <a16:creationId xmlns:a16="http://schemas.microsoft.com/office/drawing/2014/main" id="{7BE82B56-D871-BEBD-1F9C-4649FB9A7136}"/>
              </a:ext>
            </a:extLst>
          </p:cNvPr>
          <p:cNvSpPr txBox="1"/>
          <p:nvPr/>
        </p:nvSpPr>
        <p:spPr>
          <a:xfrm>
            <a:off x="855069" y="2171700"/>
            <a:ext cx="9719864" cy="6494085"/>
          </a:xfrm>
          <a:prstGeom prst="rect">
            <a:avLst/>
          </a:prstGeom>
          <a:noFill/>
        </p:spPr>
        <p:txBody>
          <a:bodyPr wrap="square">
            <a:spAutoFit/>
          </a:bodyPr>
          <a:lstStyle/>
          <a:p>
            <a:pPr algn="just"/>
            <a:r>
              <a:rPr lang="en-US" sz="3200" dirty="0"/>
              <a:t>Bishop Patteson was killed on the reef island of Nukapu on 20 September 1871, by people who, it is believed, wanted revenge on the slave traders who had recently visited the island. This was especially sad as the slave trade was something that Bishop Patteson had tried to stop.</a:t>
            </a:r>
          </a:p>
          <a:p>
            <a:pPr algn="just"/>
            <a:endParaRPr lang="en-US" sz="3200" dirty="0"/>
          </a:p>
          <a:p>
            <a:pPr algn="just"/>
            <a:r>
              <a:rPr lang="en-US" sz="3200" dirty="0"/>
              <a:t>Melanesian Christians celebrate this day by gathering together the night before to sing songs and reenact Bishop Patteson’s life and work. On 20</a:t>
            </a:r>
            <a:r>
              <a:rPr lang="en-US" sz="3200" baseline="30000" dirty="0"/>
              <a:t> </a:t>
            </a:r>
            <a:r>
              <a:rPr lang="en-US" sz="3200" dirty="0"/>
              <a:t>September, they commemorate his life with a Eucharist service followed by a feast for the community with traditional dancing. </a:t>
            </a:r>
            <a:endParaRPr lang="en-GB" sz="3200" dirty="0">
              <a:solidFill>
                <a:schemeClr val="accent1"/>
              </a:solidFill>
            </a:endParaRPr>
          </a:p>
        </p:txBody>
      </p:sp>
      <p:pic>
        <p:nvPicPr>
          <p:cNvPr id="4" name="Picture 3">
            <a:extLst>
              <a:ext uri="{FF2B5EF4-FFF2-40B4-BE49-F238E27FC236}">
                <a16:creationId xmlns:a16="http://schemas.microsoft.com/office/drawing/2014/main" id="{53D64A2B-DD01-C0C0-3743-3DEA5E7EE460}"/>
              </a:ext>
            </a:extLst>
          </p:cNvPr>
          <p:cNvPicPr>
            <a:picLocks noChangeAspect="1"/>
          </p:cNvPicPr>
          <p:nvPr/>
        </p:nvPicPr>
        <p:blipFill>
          <a:blip r:embed="rId3"/>
          <a:stretch>
            <a:fillRect/>
          </a:stretch>
        </p:blipFill>
        <p:spPr>
          <a:xfrm>
            <a:off x="12649200" y="500363"/>
            <a:ext cx="3867203" cy="83678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165D7CB7-A988-FE45-2298-6693C2B206C7}"/>
              </a:ext>
            </a:extLst>
          </p:cNvPr>
          <p:cNvSpPr txBox="1"/>
          <p:nvPr/>
        </p:nvSpPr>
        <p:spPr>
          <a:xfrm>
            <a:off x="12096802" y="9103204"/>
            <a:ext cx="4895797" cy="830997"/>
          </a:xfrm>
          <a:prstGeom prst="rect">
            <a:avLst/>
          </a:prstGeom>
          <a:noFill/>
        </p:spPr>
        <p:txBody>
          <a:bodyPr wrap="square">
            <a:spAutoFit/>
          </a:bodyPr>
          <a:lstStyle/>
          <a:p>
            <a:r>
              <a:rPr lang="en-US" sz="1800"/>
              <a:t> </a:t>
            </a:r>
            <a:r>
              <a:rPr lang="en-US" sz="2400"/>
              <a:t>Memorial Cross to Bishop Patterson </a:t>
            </a:r>
          </a:p>
          <a:p>
            <a:pPr algn="ctr"/>
            <a:r>
              <a:rPr lang="en-US" sz="2400"/>
              <a:t>on the Island of </a:t>
            </a:r>
            <a:r>
              <a:rPr lang="en-US" sz="2400" err="1"/>
              <a:t>Nukapu</a:t>
            </a:r>
            <a:r>
              <a:rPr lang="en-US" sz="2400"/>
              <a:t> </a:t>
            </a:r>
            <a:endParaRPr lang="en-GB" sz="2400"/>
          </a:p>
        </p:txBody>
      </p:sp>
    </p:spTree>
    <p:extLst>
      <p:ext uri="{BB962C8B-B14F-4D97-AF65-F5344CB8AC3E}">
        <p14:creationId xmlns:p14="http://schemas.microsoft.com/office/powerpoint/2010/main" val="3043411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A8DC9-B25A-66AF-22B5-EC7E7FCDAC5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9F85BFD-4CBB-3DA5-E9F1-58700D66B1EA}"/>
              </a:ext>
            </a:extLst>
          </p:cNvPr>
          <p:cNvSpPr/>
          <p:nvPr/>
        </p:nvSpPr>
        <p:spPr>
          <a:xfrm rot="20855752">
            <a:off x="9334161" y="-1560824"/>
            <a:ext cx="12070876" cy="13037615"/>
          </a:xfrm>
          <a:prstGeom prst="rect">
            <a:avLst/>
          </a:prstGeom>
          <a:solidFill>
            <a:srgbClr val="9F85B1"/>
          </a:solidFill>
          <a:ln>
            <a:solidFill>
              <a:srgbClr val="9F85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2">
            <a:extLst>
              <a:ext uri="{FF2B5EF4-FFF2-40B4-BE49-F238E27FC236}">
                <a16:creationId xmlns:a16="http://schemas.microsoft.com/office/drawing/2014/main" id="{9D76EF29-EDB8-0F62-670E-0C1ADC2F6F4C}"/>
              </a:ext>
            </a:extLst>
          </p:cNvPr>
          <p:cNvSpPr txBox="1"/>
          <p:nvPr/>
        </p:nvSpPr>
        <p:spPr>
          <a:xfrm>
            <a:off x="643336" y="338945"/>
            <a:ext cx="2967460" cy="1256754"/>
          </a:xfrm>
          <a:prstGeom prst="rect">
            <a:avLst/>
          </a:prstGeom>
        </p:spPr>
        <p:txBody>
          <a:bodyPr wrap="square" lIns="0" tIns="0" rIns="0" bIns="0" rtlCol="0" anchor="t">
            <a:spAutoFit/>
          </a:bodyPr>
          <a:lstStyle/>
          <a:p>
            <a:pPr algn="ctr">
              <a:lnSpc>
                <a:spcPts val="9799"/>
              </a:lnSpc>
              <a:spcBef>
                <a:spcPct val="0"/>
              </a:spcBef>
            </a:pPr>
            <a:r>
              <a:rPr lang="en-US" sz="6999">
                <a:latin typeface="Dreaming Outloud Sans"/>
                <a:ea typeface="Dreaming Outloud Sans"/>
                <a:cs typeface="Dreaming Outloud Sans"/>
                <a:sym typeface="Dreaming Outloud Sans"/>
              </a:rPr>
              <a:t>Reflect</a:t>
            </a:r>
          </a:p>
        </p:txBody>
      </p:sp>
      <p:sp>
        <p:nvSpPr>
          <p:cNvPr id="8" name="TextBox 4">
            <a:extLst>
              <a:ext uri="{FF2B5EF4-FFF2-40B4-BE49-F238E27FC236}">
                <a16:creationId xmlns:a16="http://schemas.microsoft.com/office/drawing/2014/main" id="{65A8943F-6674-2F9D-BA2C-3769E3B05532}"/>
              </a:ext>
            </a:extLst>
          </p:cNvPr>
          <p:cNvSpPr txBox="1"/>
          <p:nvPr/>
        </p:nvSpPr>
        <p:spPr>
          <a:xfrm>
            <a:off x="10668000" y="729527"/>
            <a:ext cx="7983071" cy="9233297"/>
          </a:xfrm>
          <a:prstGeom prst="rect">
            <a:avLst/>
          </a:prstGeom>
        </p:spPr>
        <p:txBody>
          <a:bodyPr wrap="square" lIns="0" tIns="0" rIns="0" bIns="0" rtlCol="0" anchor="t">
            <a:spAutoFit/>
          </a:bodyPr>
          <a:lstStyle/>
          <a:p>
            <a:pPr algn="ctr">
              <a:spcBef>
                <a:spcPct val="0"/>
              </a:spcBef>
            </a:pPr>
            <a:r>
              <a:rPr lang="en-US" sz="3200" b="1" spc="359">
                <a:solidFill>
                  <a:schemeClr val="bg1"/>
                </a:solidFill>
                <a:ea typeface="Josefin Sans"/>
                <a:cs typeface="Josefin Sans"/>
                <a:sym typeface="Josefin Sans"/>
              </a:rPr>
              <a:t>Choose a question to think about with a partner…</a:t>
            </a:r>
          </a:p>
          <a:p>
            <a:pPr algn="ctr">
              <a:spcBef>
                <a:spcPct val="0"/>
              </a:spcBef>
            </a:pPr>
            <a:endParaRPr lang="en-US" sz="3200" b="1" spc="359">
              <a:solidFill>
                <a:schemeClr val="bg1"/>
              </a:solidFill>
              <a:ea typeface="Josefin Sans"/>
              <a:cs typeface="Josefin Sans"/>
              <a:sym typeface="Josefin Sans"/>
            </a:endParaRPr>
          </a:p>
          <a:p>
            <a:pPr algn="ctr">
              <a:spcBef>
                <a:spcPct val="0"/>
              </a:spcBef>
            </a:pPr>
            <a:endParaRPr lang="en-US" sz="3200" b="1" spc="359">
              <a:solidFill>
                <a:schemeClr val="bg1"/>
              </a:solidFill>
              <a:ea typeface="Josefin Sans"/>
              <a:cs typeface="Josefin Sans"/>
              <a:sym typeface="Josefin Sans"/>
            </a:endParaRPr>
          </a:p>
          <a:p>
            <a:pPr>
              <a:spcBef>
                <a:spcPct val="0"/>
              </a:spcBef>
            </a:pPr>
            <a:r>
              <a:rPr lang="en-US" sz="3200" spc="359">
                <a:solidFill>
                  <a:schemeClr val="bg1"/>
                </a:solidFill>
                <a:ea typeface="Josefin Sans"/>
                <a:cs typeface="Josefin Sans"/>
                <a:sym typeface="Josefin Sans"/>
              </a:rPr>
              <a:t>Why do you think Christians in Melanesia still commemorate Bishop Patteson?</a:t>
            </a:r>
          </a:p>
          <a:p>
            <a:pPr>
              <a:spcBef>
                <a:spcPct val="0"/>
              </a:spcBef>
            </a:pPr>
            <a:endParaRPr lang="en-US" sz="3200" spc="359">
              <a:solidFill>
                <a:schemeClr val="bg1"/>
              </a:solidFill>
              <a:ea typeface="Josefin Sans"/>
              <a:cs typeface="Josefin Sans"/>
              <a:sym typeface="Josefin Sans"/>
            </a:endParaRPr>
          </a:p>
          <a:p>
            <a:pPr>
              <a:spcBef>
                <a:spcPct val="0"/>
              </a:spcBef>
            </a:pPr>
            <a:endParaRPr lang="en-US" sz="3200" spc="359">
              <a:solidFill>
                <a:schemeClr val="bg1"/>
              </a:solidFill>
              <a:ea typeface="Josefin Sans"/>
              <a:cs typeface="Josefin Sans"/>
              <a:sym typeface="Josefin Sans"/>
            </a:endParaRPr>
          </a:p>
          <a:p>
            <a:pPr>
              <a:spcBef>
                <a:spcPct val="0"/>
              </a:spcBef>
            </a:pPr>
            <a:r>
              <a:rPr lang="en-US" sz="3200" spc="359">
                <a:solidFill>
                  <a:schemeClr val="bg1"/>
                </a:solidFill>
                <a:ea typeface="Josefin Sans"/>
                <a:cs typeface="Josefin Sans"/>
                <a:sym typeface="Josefin Sans"/>
              </a:rPr>
              <a:t>Why do you think Bishop Patteson was willing to tell people about Jesus if it could be so dangerous?</a:t>
            </a:r>
          </a:p>
          <a:p>
            <a:pPr>
              <a:spcBef>
                <a:spcPct val="0"/>
              </a:spcBef>
            </a:pPr>
            <a:endParaRPr lang="en-US" sz="3200" spc="359">
              <a:solidFill>
                <a:schemeClr val="bg1"/>
              </a:solidFill>
              <a:ea typeface="Josefin Sans"/>
              <a:cs typeface="Josefin Sans"/>
              <a:sym typeface="Josefin Sans"/>
            </a:endParaRPr>
          </a:p>
          <a:p>
            <a:pPr>
              <a:spcBef>
                <a:spcPct val="0"/>
              </a:spcBef>
            </a:pPr>
            <a:endParaRPr lang="en-US" sz="3200" spc="359">
              <a:solidFill>
                <a:schemeClr val="bg1"/>
              </a:solidFill>
              <a:ea typeface="Josefin Sans"/>
              <a:cs typeface="Josefin Sans"/>
              <a:sym typeface="Josefin Sans"/>
            </a:endParaRPr>
          </a:p>
          <a:p>
            <a:pPr>
              <a:spcBef>
                <a:spcPct val="0"/>
              </a:spcBef>
            </a:pPr>
            <a:r>
              <a:rPr lang="en-US" sz="3200" spc="359">
                <a:solidFill>
                  <a:schemeClr val="bg1"/>
                </a:solidFill>
                <a:ea typeface="Josefin Sans"/>
                <a:cs typeface="Josefin Sans"/>
                <a:sym typeface="Josefin Sans"/>
              </a:rPr>
              <a:t>Are there any significant events or people in your life that you like to remember? Why?</a:t>
            </a:r>
          </a:p>
          <a:p>
            <a:pPr algn="ctr">
              <a:spcBef>
                <a:spcPct val="0"/>
              </a:spcBef>
            </a:pPr>
            <a:endParaRPr lang="en-US" sz="2800" spc="359">
              <a:solidFill>
                <a:schemeClr val="bg1"/>
              </a:solidFill>
              <a:latin typeface="Josefin Sans"/>
              <a:ea typeface="Josefin Sans"/>
              <a:cs typeface="Josefin Sans"/>
              <a:sym typeface="Josefin Sans"/>
            </a:endParaRPr>
          </a:p>
          <a:p>
            <a:pPr algn="ctr">
              <a:spcBef>
                <a:spcPct val="0"/>
              </a:spcBef>
            </a:pPr>
            <a:endParaRPr lang="en-US" sz="2800" spc="359">
              <a:solidFill>
                <a:schemeClr val="bg1"/>
              </a:solidFill>
              <a:latin typeface="Josefin Sans"/>
              <a:ea typeface="Josefin Sans"/>
              <a:cs typeface="Josefin Sans"/>
              <a:sym typeface="Josefin Sans"/>
            </a:endParaRPr>
          </a:p>
        </p:txBody>
      </p:sp>
      <p:pic>
        <p:nvPicPr>
          <p:cNvPr id="9" name="Graphic 8" descr="A lightbulb">
            <a:extLst>
              <a:ext uri="{FF2B5EF4-FFF2-40B4-BE49-F238E27FC236}">
                <a16:creationId xmlns:a16="http://schemas.microsoft.com/office/drawing/2014/main" id="{D28EF353-3E24-A219-2449-BD768DF5C8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628" y="-31173"/>
            <a:ext cx="1488743" cy="1488743"/>
          </a:xfrm>
          <a:prstGeom prst="rect">
            <a:avLst/>
          </a:prstGeom>
        </p:spPr>
      </p:pic>
      <p:sp>
        <p:nvSpPr>
          <p:cNvPr id="5" name="TextBox 4">
            <a:extLst>
              <a:ext uri="{FF2B5EF4-FFF2-40B4-BE49-F238E27FC236}">
                <a16:creationId xmlns:a16="http://schemas.microsoft.com/office/drawing/2014/main" id="{1E7F80B4-29D2-3A05-B57D-86A41E5D0D99}"/>
              </a:ext>
            </a:extLst>
          </p:cNvPr>
          <p:cNvSpPr txBox="1"/>
          <p:nvPr/>
        </p:nvSpPr>
        <p:spPr>
          <a:xfrm>
            <a:off x="3048000" y="5019937"/>
            <a:ext cx="11346872" cy="369332"/>
          </a:xfrm>
          <a:prstGeom prst="rect">
            <a:avLst/>
          </a:prstGeom>
          <a:noFill/>
        </p:spPr>
        <p:txBody>
          <a:bodyPr wrap="square">
            <a:spAutoFit/>
          </a:bodyPr>
          <a:lstStyle/>
          <a:p>
            <a:r>
              <a:rPr lang="en-US" sz="1800">
                <a:solidFill>
                  <a:srgbClr val="FF0000"/>
                </a:solidFill>
              </a:rPr>
              <a:t>Add in image here</a:t>
            </a:r>
            <a:endParaRPr lang="en-GB">
              <a:solidFill>
                <a:srgbClr val="FF0000"/>
              </a:solidFill>
            </a:endParaRPr>
          </a:p>
        </p:txBody>
      </p:sp>
      <p:pic>
        <p:nvPicPr>
          <p:cNvPr id="3" name="Picture 2">
            <a:extLst>
              <a:ext uri="{FF2B5EF4-FFF2-40B4-BE49-F238E27FC236}">
                <a16:creationId xmlns:a16="http://schemas.microsoft.com/office/drawing/2014/main" id="{478BE9FE-BF7D-15EE-74E1-4AD59DE15BED}"/>
              </a:ext>
            </a:extLst>
          </p:cNvPr>
          <p:cNvPicPr>
            <a:picLocks noChangeAspect="1"/>
          </p:cNvPicPr>
          <p:nvPr/>
        </p:nvPicPr>
        <p:blipFill>
          <a:blip r:embed="rId5"/>
          <a:stretch>
            <a:fillRect/>
          </a:stretch>
        </p:blipFill>
        <p:spPr>
          <a:xfrm>
            <a:off x="1752600" y="2095500"/>
            <a:ext cx="5311574" cy="70820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35162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160E090-16FC-8010-C982-72052218CA51}"/>
              </a:ext>
            </a:extLst>
          </p:cNvPr>
          <p:cNvSpPr/>
          <p:nvPr/>
        </p:nvSpPr>
        <p:spPr>
          <a:xfrm rot="20855752">
            <a:off x="9334161" y="-1560824"/>
            <a:ext cx="12070876" cy="13037615"/>
          </a:xfrm>
          <a:prstGeom prst="rect">
            <a:avLst/>
          </a:prstGeom>
          <a:solidFill>
            <a:srgbClr val="9F85B1"/>
          </a:solidFill>
          <a:ln>
            <a:solidFill>
              <a:srgbClr val="9F85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2"/>
          <p:cNvSpPr txBox="1"/>
          <p:nvPr/>
        </p:nvSpPr>
        <p:spPr>
          <a:xfrm>
            <a:off x="-457200" y="0"/>
            <a:ext cx="4419601" cy="1256754"/>
          </a:xfrm>
          <a:prstGeom prst="rect">
            <a:avLst/>
          </a:prstGeom>
        </p:spPr>
        <p:txBody>
          <a:bodyPr wrap="square"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Reflect</a:t>
            </a:r>
          </a:p>
        </p:txBody>
      </p:sp>
      <p:sp>
        <p:nvSpPr>
          <p:cNvPr id="10" name="TextBox 9">
            <a:extLst>
              <a:ext uri="{FF2B5EF4-FFF2-40B4-BE49-F238E27FC236}">
                <a16:creationId xmlns:a16="http://schemas.microsoft.com/office/drawing/2014/main" id="{69528B44-970D-ABF7-49E2-465789A66C93}"/>
              </a:ext>
            </a:extLst>
          </p:cNvPr>
          <p:cNvSpPr txBox="1"/>
          <p:nvPr/>
        </p:nvSpPr>
        <p:spPr>
          <a:xfrm>
            <a:off x="1641764" y="2019300"/>
            <a:ext cx="6248400" cy="7478970"/>
          </a:xfrm>
          <a:prstGeom prst="rect">
            <a:avLst/>
          </a:prstGeom>
          <a:noFill/>
        </p:spPr>
        <p:txBody>
          <a:bodyPr wrap="square">
            <a:spAutoFit/>
          </a:bodyPr>
          <a:lstStyle/>
          <a:p>
            <a:pPr algn="just"/>
            <a:endParaRPr lang="en-US" sz="3200" dirty="0"/>
          </a:p>
          <a:p>
            <a:pPr algn="just"/>
            <a:r>
              <a:rPr lang="en-US" sz="3200" b="0" i="0" dirty="0">
                <a:effectLst/>
              </a:rPr>
              <a:t>We do not preach about ourselves. But we preach that Jesus Christ is Lord; and we preach that we are your servants for Jesus. God once said, “Let the light shine out of the darkness!” And this is the same God who made his light shine in our hearts. He gave us light by letting us know the glory of God that is in the face of Christ.</a:t>
            </a:r>
          </a:p>
          <a:p>
            <a:endParaRPr lang="en-US" sz="3200" dirty="0"/>
          </a:p>
          <a:p>
            <a:pPr algn="r"/>
            <a:endParaRPr lang="en-US" sz="3200" dirty="0"/>
          </a:p>
          <a:p>
            <a:pPr algn="r"/>
            <a:r>
              <a:rPr lang="en-US" sz="3200" dirty="0"/>
              <a:t>2 Corinthians 4:5-6</a:t>
            </a:r>
          </a:p>
          <a:p>
            <a:endParaRPr lang="en-GB" sz="3200" dirty="0"/>
          </a:p>
        </p:txBody>
      </p:sp>
      <p:sp>
        <p:nvSpPr>
          <p:cNvPr id="11" name="TextBox 10">
            <a:extLst>
              <a:ext uri="{FF2B5EF4-FFF2-40B4-BE49-F238E27FC236}">
                <a16:creationId xmlns:a16="http://schemas.microsoft.com/office/drawing/2014/main" id="{85B0EED0-CB3A-D4DD-1DEC-BADA892CA36D}"/>
              </a:ext>
            </a:extLst>
          </p:cNvPr>
          <p:cNvSpPr txBox="1"/>
          <p:nvPr/>
        </p:nvSpPr>
        <p:spPr>
          <a:xfrm>
            <a:off x="0" y="1010227"/>
            <a:ext cx="1676400" cy="5386090"/>
          </a:xfrm>
          <a:prstGeom prst="rect">
            <a:avLst/>
          </a:prstGeom>
          <a:noFill/>
        </p:spPr>
        <p:txBody>
          <a:bodyPr wrap="square" rtlCol="0">
            <a:spAutoFit/>
          </a:bodyPr>
          <a:lstStyle/>
          <a:p>
            <a:r>
              <a:rPr lang="en-US" sz="34400" dirty="0">
                <a:solidFill>
                  <a:srgbClr val="9F85B1"/>
                </a:solidFill>
                <a:latin typeface="Aparajita" panose="020B0502040204020203" pitchFamily="18" charset="0"/>
                <a:ea typeface="ADLaM Display" panose="020F0502020204030204" pitchFamily="2" charset="0"/>
                <a:cs typeface="Aparajita" panose="020B0502040204020203" pitchFamily="18" charset="0"/>
              </a:rPr>
              <a:t>“</a:t>
            </a:r>
            <a:endParaRPr lang="en-GB" sz="34400" dirty="0">
              <a:solidFill>
                <a:srgbClr val="9F85B1"/>
              </a:solidFill>
              <a:latin typeface="Aparajita" panose="020B0502040204020203" pitchFamily="18" charset="0"/>
              <a:ea typeface="ADLaM Display" panose="020F0502020204030204" pitchFamily="2" charset="0"/>
              <a:cs typeface="Aparajita" panose="020B0502040204020203" pitchFamily="18" charset="0"/>
            </a:endParaRPr>
          </a:p>
        </p:txBody>
      </p:sp>
      <p:sp>
        <p:nvSpPr>
          <p:cNvPr id="12" name="TextBox 11">
            <a:extLst>
              <a:ext uri="{FF2B5EF4-FFF2-40B4-BE49-F238E27FC236}">
                <a16:creationId xmlns:a16="http://schemas.microsoft.com/office/drawing/2014/main" id="{E9D84CED-1A39-56C9-F311-9A917C342F11}"/>
              </a:ext>
            </a:extLst>
          </p:cNvPr>
          <p:cNvSpPr txBox="1"/>
          <p:nvPr/>
        </p:nvSpPr>
        <p:spPr>
          <a:xfrm>
            <a:off x="6629400" y="6134100"/>
            <a:ext cx="1676400" cy="5386090"/>
          </a:xfrm>
          <a:prstGeom prst="rect">
            <a:avLst/>
          </a:prstGeom>
          <a:noFill/>
        </p:spPr>
        <p:txBody>
          <a:bodyPr wrap="square" rtlCol="0">
            <a:spAutoFit/>
          </a:bodyPr>
          <a:lstStyle/>
          <a:p>
            <a:r>
              <a:rPr lang="en-US" sz="34400" dirty="0">
                <a:solidFill>
                  <a:srgbClr val="9F85B1"/>
                </a:solidFill>
                <a:latin typeface="Aparajita" panose="020B0502040204020203" pitchFamily="18" charset="0"/>
                <a:ea typeface="ADLaM Display" panose="020F0502020204030204" pitchFamily="2" charset="0"/>
                <a:cs typeface="Aparajita" panose="020B0502040204020203" pitchFamily="18" charset="0"/>
              </a:rPr>
              <a:t>”</a:t>
            </a:r>
            <a:endParaRPr lang="en-GB" sz="34400" dirty="0">
              <a:solidFill>
                <a:srgbClr val="9F85B1"/>
              </a:solidFill>
              <a:latin typeface="Aparajita" panose="020B0502040204020203" pitchFamily="18" charset="0"/>
              <a:ea typeface="ADLaM Display" panose="020F0502020204030204" pitchFamily="2" charset="0"/>
              <a:cs typeface="Aparajita" panose="020B0502040204020203" pitchFamily="18" charset="0"/>
            </a:endParaRPr>
          </a:p>
        </p:txBody>
      </p:sp>
      <p:pic>
        <p:nvPicPr>
          <p:cNvPr id="14" name="Graphic 13" descr="A lightbulb">
            <a:extLst>
              <a:ext uri="{FF2B5EF4-FFF2-40B4-BE49-F238E27FC236}">
                <a16:creationId xmlns:a16="http://schemas.microsoft.com/office/drawing/2014/main" id="{77C5BF22-35AD-3AAF-B471-AC2BA1CE2B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8886" y="190500"/>
            <a:ext cx="1488743" cy="1488743"/>
          </a:xfrm>
          <a:prstGeom prst="rect">
            <a:avLst/>
          </a:prstGeom>
        </p:spPr>
      </p:pic>
      <p:sp>
        <p:nvSpPr>
          <p:cNvPr id="19" name="TextBox 18">
            <a:extLst>
              <a:ext uri="{FF2B5EF4-FFF2-40B4-BE49-F238E27FC236}">
                <a16:creationId xmlns:a16="http://schemas.microsoft.com/office/drawing/2014/main" id="{1E29417B-E2C7-090A-C3DF-625CFF06486F}"/>
              </a:ext>
            </a:extLst>
          </p:cNvPr>
          <p:cNvSpPr txBox="1"/>
          <p:nvPr/>
        </p:nvSpPr>
        <p:spPr>
          <a:xfrm>
            <a:off x="10210746" y="479834"/>
            <a:ext cx="8077254" cy="8956298"/>
          </a:xfrm>
          <a:prstGeom prst="rect">
            <a:avLst/>
          </a:prstGeom>
          <a:noFill/>
        </p:spPr>
        <p:txBody>
          <a:bodyPr wrap="square">
            <a:spAutoFit/>
          </a:bodyPr>
          <a:lstStyle/>
          <a:p>
            <a:pPr algn="ctr">
              <a:spcBef>
                <a:spcPct val="0"/>
              </a:spcBef>
            </a:pPr>
            <a:r>
              <a:rPr lang="en-US" sz="3200" b="1" spc="359" dirty="0">
                <a:solidFill>
                  <a:schemeClr val="bg1"/>
                </a:solidFill>
                <a:ea typeface="Josefin Sans"/>
                <a:cs typeface="Josefin Sans"/>
                <a:sym typeface="Josefin Sans"/>
              </a:rPr>
              <a:t>Choose a question to reflect on by yourself…</a:t>
            </a:r>
          </a:p>
          <a:p>
            <a:pPr algn="ctr">
              <a:spcBef>
                <a:spcPct val="0"/>
              </a:spcBef>
            </a:pPr>
            <a:endParaRPr lang="en-US" sz="3200" b="1" spc="359" dirty="0">
              <a:solidFill>
                <a:schemeClr val="bg1"/>
              </a:solidFill>
              <a:ea typeface="Josefin Sans"/>
              <a:cs typeface="Josefin Sans"/>
              <a:sym typeface="Josefin Sans"/>
            </a:endParaRPr>
          </a:p>
          <a:p>
            <a:pPr>
              <a:spcBef>
                <a:spcPct val="0"/>
              </a:spcBef>
            </a:pPr>
            <a:r>
              <a:rPr lang="en-US" sz="3200" spc="359" dirty="0">
                <a:solidFill>
                  <a:schemeClr val="bg1"/>
                </a:solidFill>
                <a:ea typeface="Josefin Sans"/>
                <a:cs typeface="Josefin Sans"/>
                <a:sym typeface="Josefin Sans"/>
              </a:rPr>
              <a:t>How might these verses have inspired Bishop Patteson’s actions?</a:t>
            </a:r>
          </a:p>
          <a:p>
            <a:pPr>
              <a:spcBef>
                <a:spcPct val="0"/>
              </a:spcBef>
            </a:pPr>
            <a:endParaRPr lang="en-US" sz="3200" spc="359" dirty="0">
              <a:solidFill>
                <a:schemeClr val="bg1"/>
              </a:solidFill>
              <a:ea typeface="Josefin Sans"/>
              <a:cs typeface="Josefin Sans"/>
              <a:sym typeface="Josefin Sans"/>
            </a:endParaRPr>
          </a:p>
          <a:p>
            <a:pPr>
              <a:spcBef>
                <a:spcPct val="0"/>
              </a:spcBef>
            </a:pPr>
            <a:endParaRPr lang="en-US" sz="3200" spc="359" dirty="0">
              <a:solidFill>
                <a:schemeClr val="bg1"/>
              </a:solidFill>
              <a:ea typeface="Josefin Sans"/>
              <a:cs typeface="Josefin Sans"/>
              <a:sym typeface="Josefin Sans"/>
            </a:endParaRPr>
          </a:p>
          <a:p>
            <a:pPr>
              <a:spcBef>
                <a:spcPct val="0"/>
              </a:spcBef>
            </a:pPr>
            <a:r>
              <a:rPr lang="en-US" sz="3200" spc="359" dirty="0">
                <a:solidFill>
                  <a:schemeClr val="bg1"/>
                </a:solidFill>
                <a:ea typeface="Josefin Sans"/>
                <a:cs typeface="Josefin Sans"/>
                <a:sym typeface="Josefin Sans"/>
              </a:rPr>
              <a:t>In what ways do you think Bishop Patteson lived out these verses?</a:t>
            </a:r>
          </a:p>
          <a:p>
            <a:pPr>
              <a:spcBef>
                <a:spcPct val="0"/>
              </a:spcBef>
            </a:pPr>
            <a:endParaRPr lang="en-US" sz="3200" spc="359" dirty="0">
              <a:solidFill>
                <a:schemeClr val="bg1"/>
              </a:solidFill>
              <a:ea typeface="Josefin Sans"/>
              <a:cs typeface="Josefin Sans"/>
              <a:sym typeface="Josefin Sans"/>
            </a:endParaRPr>
          </a:p>
          <a:p>
            <a:pPr>
              <a:spcBef>
                <a:spcPct val="0"/>
              </a:spcBef>
            </a:pPr>
            <a:endParaRPr lang="en-US" sz="3200" spc="359" dirty="0">
              <a:solidFill>
                <a:schemeClr val="bg1"/>
              </a:solidFill>
              <a:ea typeface="Josefin Sans"/>
              <a:cs typeface="Josefin Sans"/>
              <a:sym typeface="Josefin Sans"/>
            </a:endParaRPr>
          </a:p>
          <a:p>
            <a:pPr>
              <a:spcBef>
                <a:spcPct val="0"/>
              </a:spcBef>
            </a:pPr>
            <a:r>
              <a:rPr lang="en-US" sz="3200" spc="359" dirty="0">
                <a:solidFill>
                  <a:schemeClr val="bg1"/>
                </a:solidFill>
                <a:ea typeface="Josefin Sans"/>
                <a:cs typeface="Josefin Sans"/>
                <a:sym typeface="Josefin Sans"/>
              </a:rPr>
              <a:t>Do these verses encourage you in any way? How?</a:t>
            </a:r>
          </a:p>
          <a:p>
            <a:pPr>
              <a:spcBef>
                <a:spcPct val="0"/>
              </a:spcBef>
            </a:pPr>
            <a:endParaRPr lang="en-US" sz="3200" spc="359" dirty="0">
              <a:solidFill>
                <a:schemeClr val="bg1"/>
              </a:solidFill>
              <a:ea typeface="Josefin Sans"/>
              <a:cs typeface="Josefin Sans"/>
              <a:sym typeface="Josefin Sans"/>
            </a:endParaRPr>
          </a:p>
          <a:p>
            <a:pPr>
              <a:spcBef>
                <a:spcPct val="0"/>
              </a:spcBef>
            </a:pPr>
            <a:endParaRPr lang="en-US" sz="3200" spc="359" dirty="0">
              <a:solidFill>
                <a:schemeClr val="bg1"/>
              </a:solidFill>
              <a:ea typeface="Josefin Sans"/>
              <a:cs typeface="Josefin Sans"/>
              <a:sym typeface="Josefin Sans"/>
            </a:endParaRPr>
          </a:p>
          <a:p>
            <a:pPr>
              <a:spcBef>
                <a:spcPct val="0"/>
              </a:spcBef>
            </a:pPr>
            <a:r>
              <a:rPr lang="en-US" sz="3200" spc="359" dirty="0">
                <a:solidFill>
                  <a:schemeClr val="bg1"/>
                </a:solidFill>
                <a:ea typeface="Josefin Sans"/>
                <a:cs typeface="Josefin Sans"/>
                <a:sym typeface="Josefin Sans"/>
              </a:rPr>
              <a:t>Is there anything you might want to do differently because of these verses or Bishop Patteson’s example?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th N Lords Prayer">
            <a:hlinkClick r:id="" action="ppaction://media"/>
            <a:extLst>
              <a:ext uri="{FF2B5EF4-FFF2-40B4-BE49-F238E27FC236}">
                <a16:creationId xmlns:a16="http://schemas.microsoft.com/office/drawing/2014/main" id="{3245C103-DA50-A9FF-5F83-131F0B4892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7900" y="1601920"/>
            <a:ext cx="13792200" cy="77737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5"/>
          <p:cNvSpPr txBox="1"/>
          <p:nvPr/>
        </p:nvSpPr>
        <p:spPr>
          <a:xfrm>
            <a:off x="448800" y="365123"/>
            <a:ext cx="3122890" cy="1256754"/>
          </a:xfrm>
          <a:prstGeom prst="rect">
            <a:avLst/>
          </a:prstGeom>
        </p:spPr>
        <p:txBody>
          <a:bodyPr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Respond</a:t>
            </a:r>
          </a:p>
        </p:txBody>
      </p:sp>
      <p:sp>
        <p:nvSpPr>
          <p:cNvPr id="8" name="Speech Bubble: Rectangle with Corners Rounded 7">
            <a:extLst>
              <a:ext uri="{FF2B5EF4-FFF2-40B4-BE49-F238E27FC236}">
                <a16:creationId xmlns:a16="http://schemas.microsoft.com/office/drawing/2014/main" id="{8EEAB3C4-B05A-EDB7-D78C-B8DCEA19740F}"/>
              </a:ext>
            </a:extLst>
          </p:cNvPr>
          <p:cNvSpPr/>
          <p:nvPr/>
        </p:nvSpPr>
        <p:spPr>
          <a:xfrm>
            <a:off x="14325600" y="206269"/>
            <a:ext cx="3752850" cy="2791301"/>
          </a:xfrm>
          <a:custGeom>
            <a:avLst/>
            <a:gdLst>
              <a:gd name="csX0" fmla="*/ 0 w 3752850"/>
              <a:gd name="csY0" fmla="*/ 465226 h 2791301"/>
              <a:gd name="csX1" fmla="*/ 465226 w 3752850"/>
              <a:gd name="csY1" fmla="*/ 0 h 2791301"/>
              <a:gd name="csX2" fmla="*/ 625475 w 3752850"/>
              <a:gd name="csY2" fmla="*/ 0 h 2791301"/>
              <a:gd name="csX3" fmla="*/ 625475 w 3752850"/>
              <a:gd name="csY3" fmla="*/ 0 h 2791301"/>
              <a:gd name="csX4" fmla="*/ 1563688 w 3752850"/>
              <a:gd name="csY4" fmla="*/ 0 h 2791301"/>
              <a:gd name="csX5" fmla="*/ 3287624 w 3752850"/>
              <a:gd name="csY5" fmla="*/ 0 h 2791301"/>
              <a:gd name="csX6" fmla="*/ 3752850 w 3752850"/>
              <a:gd name="csY6" fmla="*/ 465226 h 2791301"/>
              <a:gd name="csX7" fmla="*/ 3752850 w 3752850"/>
              <a:gd name="csY7" fmla="*/ 1628259 h 2791301"/>
              <a:gd name="csX8" fmla="*/ 3752850 w 3752850"/>
              <a:gd name="csY8" fmla="*/ 1628259 h 2791301"/>
              <a:gd name="csX9" fmla="*/ 3752850 w 3752850"/>
              <a:gd name="csY9" fmla="*/ 2326084 h 2791301"/>
              <a:gd name="csX10" fmla="*/ 3752850 w 3752850"/>
              <a:gd name="csY10" fmla="*/ 2326075 h 2791301"/>
              <a:gd name="csX11" fmla="*/ 3287624 w 3752850"/>
              <a:gd name="csY11" fmla="*/ 2791301 h 2791301"/>
              <a:gd name="csX12" fmla="*/ 1563688 w 3752850"/>
              <a:gd name="csY12" fmla="*/ 2791301 h 2791301"/>
              <a:gd name="csX13" fmla="*/ 625475 w 3752850"/>
              <a:gd name="csY13" fmla="*/ 2791301 h 2791301"/>
              <a:gd name="csX14" fmla="*/ 625475 w 3752850"/>
              <a:gd name="csY14" fmla="*/ 2791301 h 2791301"/>
              <a:gd name="csX15" fmla="*/ 465226 w 3752850"/>
              <a:gd name="csY15" fmla="*/ 2791301 h 2791301"/>
              <a:gd name="csX16" fmla="*/ 0 w 3752850"/>
              <a:gd name="csY16" fmla="*/ 2326075 h 2791301"/>
              <a:gd name="csX17" fmla="*/ 0 w 3752850"/>
              <a:gd name="csY17" fmla="*/ 2326084 h 2791301"/>
              <a:gd name="csX18" fmla="*/ -557261 w 3752850"/>
              <a:gd name="csY18" fmla="*/ 1644132 h 2791301"/>
              <a:gd name="csX19" fmla="*/ 0 w 3752850"/>
              <a:gd name="csY19" fmla="*/ 1628259 h 2791301"/>
              <a:gd name="csX20" fmla="*/ 0 w 3752850"/>
              <a:gd name="csY20" fmla="*/ 465226 h 27913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752850" h="2791301" fill="none" extrusionOk="0">
                <a:moveTo>
                  <a:pt x="0" y="465226"/>
                </a:moveTo>
                <a:cubicBezTo>
                  <a:pt x="-3502" y="217533"/>
                  <a:pt x="234615" y="35586"/>
                  <a:pt x="465226" y="0"/>
                </a:cubicBezTo>
                <a:cubicBezTo>
                  <a:pt x="528247" y="-8411"/>
                  <a:pt x="580042" y="-9850"/>
                  <a:pt x="625475" y="0"/>
                </a:cubicBezTo>
                <a:lnTo>
                  <a:pt x="625475" y="0"/>
                </a:lnTo>
                <a:cubicBezTo>
                  <a:pt x="1082717" y="82208"/>
                  <a:pt x="1412601" y="-64929"/>
                  <a:pt x="1563688" y="0"/>
                </a:cubicBezTo>
                <a:cubicBezTo>
                  <a:pt x="2378644" y="-42544"/>
                  <a:pt x="2461293" y="59079"/>
                  <a:pt x="3287624" y="0"/>
                </a:cubicBezTo>
                <a:cubicBezTo>
                  <a:pt x="3549994" y="-14000"/>
                  <a:pt x="3768844" y="242911"/>
                  <a:pt x="3752850" y="465226"/>
                </a:cubicBezTo>
                <a:cubicBezTo>
                  <a:pt x="3811428" y="960951"/>
                  <a:pt x="3740638" y="1482521"/>
                  <a:pt x="3752850" y="1628259"/>
                </a:cubicBezTo>
                <a:lnTo>
                  <a:pt x="3752850" y="1628259"/>
                </a:lnTo>
                <a:cubicBezTo>
                  <a:pt x="3807367" y="1882703"/>
                  <a:pt x="3797938" y="2208110"/>
                  <a:pt x="3752850" y="2326084"/>
                </a:cubicBezTo>
                <a:lnTo>
                  <a:pt x="3752850" y="2326075"/>
                </a:lnTo>
                <a:cubicBezTo>
                  <a:pt x="3762626" y="2587021"/>
                  <a:pt x="3548490" y="2791842"/>
                  <a:pt x="3287624" y="2791301"/>
                </a:cubicBezTo>
                <a:cubicBezTo>
                  <a:pt x="2646292" y="2839754"/>
                  <a:pt x="2243066" y="2755304"/>
                  <a:pt x="1563688" y="2791301"/>
                </a:cubicBezTo>
                <a:cubicBezTo>
                  <a:pt x="1150836" y="2762344"/>
                  <a:pt x="769262" y="2755659"/>
                  <a:pt x="625475" y="2791301"/>
                </a:cubicBezTo>
                <a:lnTo>
                  <a:pt x="625475" y="2791301"/>
                </a:lnTo>
                <a:cubicBezTo>
                  <a:pt x="549306" y="2783981"/>
                  <a:pt x="495541" y="2790863"/>
                  <a:pt x="465226" y="2791301"/>
                </a:cubicBezTo>
                <a:cubicBezTo>
                  <a:pt x="203214" y="2796972"/>
                  <a:pt x="-33808" y="2599773"/>
                  <a:pt x="0" y="2326075"/>
                </a:cubicBezTo>
                <a:lnTo>
                  <a:pt x="0" y="2326084"/>
                </a:lnTo>
                <a:cubicBezTo>
                  <a:pt x="-140451" y="2061631"/>
                  <a:pt x="-442308" y="1682271"/>
                  <a:pt x="-557261" y="1644132"/>
                </a:cubicBezTo>
                <a:cubicBezTo>
                  <a:pt x="-301649" y="1676998"/>
                  <a:pt x="-158848" y="1674785"/>
                  <a:pt x="0" y="1628259"/>
                </a:cubicBezTo>
                <a:cubicBezTo>
                  <a:pt x="90424" y="1140883"/>
                  <a:pt x="-27794" y="735751"/>
                  <a:pt x="0" y="465226"/>
                </a:cubicBezTo>
                <a:close/>
              </a:path>
              <a:path w="3752850" h="2791301" stroke="0" extrusionOk="0">
                <a:moveTo>
                  <a:pt x="0" y="465226"/>
                </a:moveTo>
                <a:cubicBezTo>
                  <a:pt x="20589" y="191186"/>
                  <a:pt x="183593" y="3773"/>
                  <a:pt x="465226" y="0"/>
                </a:cubicBezTo>
                <a:cubicBezTo>
                  <a:pt x="512305" y="7475"/>
                  <a:pt x="588002" y="-12690"/>
                  <a:pt x="625475" y="0"/>
                </a:cubicBezTo>
                <a:lnTo>
                  <a:pt x="625475" y="0"/>
                </a:lnTo>
                <a:cubicBezTo>
                  <a:pt x="727956" y="47167"/>
                  <a:pt x="1162021" y="-71551"/>
                  <a:pt x="1563688" y="0"/>
                </a:cubicBezTo>
                <a:cubicBezTo>
                  <a:pt x="1971486" y="-73562"/>
                  <a:pt x="3102696" y="151943"/>
                  <a:pt x="3287624" y="0"/>
                </a:cubicBezTo>
                <a:cubicBezTo>
                  <a:pt x="3561006" y="21396"/>
                  <a:pt x="3786593" y="203052"/>
                  <a:pt x="3752850" y="465226"/>
                </a:cubicBezTo>
                <a:cubicBezTo>
                  <a:pt x="3742027" y="814480"/>
                  <a:pt x="3728943" y="1250940"/>
                  <a:pt x="3752850" y="1628259"/>
                </a:cubicBezTo>
                <a:lnTo>
                  <a:pt x="3752850" y="1628259"/>
                </a:lnTo>
                <a:cubicBezTo>
                  <a:pt x="3806997" y="1960555"/>
                  <a:pt x="3697375" y="1994197"/>
                  <a:pt x="3752850" y="2326084"/>
                </a:cubicBezTo>
                <a:lnTo>
                  <a:pt x="3752850" y="2326075"/>
                </a:lnTo>
                <a:cubicBezTo>
                  <a:pt x="3767449" y="2578548"/>
                  <a:pt x="3546244" y="2803080"/>
                  <a:pt x="3287624" y="2791301"/>
                </a:cubicBezTo>
                <a:cubicBezTo>
                  <a:pt x="2720376" y="2870799"/>
                  <a:pt x="2266586" y="2657046"/>
                  <a:pt x="1563688" y="2791301"/>
                </a:cubicBezTo>
                <a:cubicBezTo>
                  <a:pt x="1152762" y="2797046"/>
                  <a:pt x="1028629" y="2773996"/>
                  <a:pt x="625475" y="2791301"/>
                </a:cubicBezTo>
                <a:lnTo>
                  <a:pt x="625475" y="2791301"/>
                </a:lnTo>
                <a:cubicBezTo>
                  <a:pt x="561047" y="2803068"/>
                  <a:pt x="482496" y="2782845"/>
                  <a:pt x="465226" y="2791301"/>
                </a:cubicBezTo>
                <a:cubicBezTo>
                  <a:pt x="186698" y="2756398"/>
                  <a:pt x="33103" y="2597907"/>
                  <a:pt x="0" y="2326075"/>
                </a:cubicBezTo>
                <a:lnTo>
                  <a:pt x="0" y="2326084"/>
                </a:lnTo>
                <a:cubicBezTo>
                  <a:pt x="-227665" y="2172686"/>
                  <a:pt x="-464662" y="1840331"/>
                  <a:pt x="-557261" y="1644132"/>
                </a:cubicBezTo>
                <a:cubicBezTo>
                  <a:pt x="-315396" y="1658953"/>
                  <a:pt x="-129197" y="1608152"/>
                  <a:pt x="0" y="1628259"/>
                </a:cubicBezTo>
                <a:cubicBezTo>
                  <a:pt x="-97247" y="1198037"/>
                  <a:pt x="-6626" y="714375"/>
                  <a:pt x="0" y="465226"/>
                </a:cubicBezTo>
                <a:close/>
              </a:path>
            </a:pathLst>
          </a:custGeom>
          <a:solidFill>
            <a:schemeClr val="bg1"/>
          </a:solidFill>
          <a:ln w="57150">
            <a:solidFill>
              <a:srgbClr val="9F85B1"/>
            </a:solidFill>
            <a:extLst>
              <a:ext uri="{C807C97D-BFC1-408E-A445-0C87EB9F89A2}">
                <ask:lineSketchStyleProps xmlns:ask="http://schemas.microsoft.com/office/drawing/2018/sketchyshapes" sd="580622727">
                  <a:prstGeom prst="wedgeRoundRectCallout">
                    <a:avLst>
                      <a:gd name="adj1" fmla="val -64849"/>
                      <a:gd name="adj2" fmla="val 8902"/>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0000"/>
              </a:solidFill>
              <a:latin typeface="Dreaming Outloud Pro" panose="03050502040302030504" pitchFamily="66" charset="0"/>
              <a:cs typeface="Dreaming Outloud Pro" panose="03050502040302030504" pitchFamily="66" charset="0"/>
            </a:endParaRPr>
          </a:p>
          <a:p>
            <a:pPr algn="ctr"/>
            <a:endParaRPr lang="en-US" sz="3600" dirty="0">
              <a:solidFill>
                <a:srgbClr val="000000"/>
              </a:solidFill>
              <a:latin typeface="Dreaming Outloud Pro" panose="03050502040302030504" pitchFamily="66" charset="0"/>
              <a:cs typeface="Dreaming Outloud Pro" panose="03050502040302030504" pitchFamily="66" charset="0"/>
            </a:endParaRPr>
          </a:p>
          <a:p>
            <a:pPr algn="ctr"/>
            <a:endParaRPr lang="en-US" sz="3200" dirty="0">
              <a:solidFill>
                <a:srgbClr val="000000"/>
              </a:solidFill>
              <a:latin typeface="Dreaming Outloud Pro" panose="03050502040302030504" pitchFamily="66" charset="0"/>
              <a:cs typeface="Dreaming Outloud Pro" panose="03050502040302030504" pitchFamily="66" charset="0"/>
            </a:endParaRPr>
          </a:p>
          <a:p>
            <a:pPr algn="ctr"/>
            <a:r>
              <a:rPr lang="en-US" sz="3200" dirty="0">
                <a:solidFill>
                  <a:schemeClr val="tx1"/>
                </a:solidFill>
                <a:latin typeface="Dreaming Outloud Pro" panose="03050502040302030504" pitchFamily="66" charset="0"/>
                <a:cs typeface="Dreaming Outloud Pro" panose="03050502040302030504" pitchFamily="66" charset="0"/>
              </a:rPr>
              <a:t>The Lord’s Prayer spoken in the Melanesian dialect of Pidgin.</a:t>
            </a:r>
          </a:p>
          <a:p>
            <a:pPr algn="ctr"/>
            <a:endParaRPr lang="en-US" sz="3200" dirty="0">
              <a:solidFill>
                <a:srgbClr val="000000"/>
              </a:solidFill>
              <a:latin typeface="Dreaming Outloud Pro" panose="03050502040302030504" pitchFamily="66" charset="0"/>
              <a:cs typeface="Dreaming Outloud Pro" panose="03050502040302030504" pitchFamily="66" charset="0"/>
            </a:endParaRPr>
          </a:p>
          <a:p>
            <a:pPr algn="ctr"/>
            <a:endParaRPr lang="en-US" sz="2800" dirty="0">
              <a:solidFill>
                <a:srgbClr val="000000"/>
              </a:solidFill>
              <a:latin typeface="Dreaming Outloud Pro" panose="03050502040302030504" pitchFamily="66" charset="0"/>
              <a:cs typeface="Dreaming Outloud Pro" panose="03050502040302030504" pitchFamily="66" charset="0"/>
            </a:endParaRPr>
          </a:p>
          <a:p>
            <a:pPr algn="ctr"/>
            <a:endParaRPr lang="en-GB" sz="2800" dirty="0"/>
          </a:p>
        </p:txBody>
      </p:sp>
      <p:sp>
        <p:nvSpPr>
          <p:cNvPr id="3" name="TextBox 5">
            <a:extLst>
              <a:ext uri="{FF2B5EF4-FFF2-40B4-BE49-F238E27FC236}">
                <a16:creationId xmlns:a16="http://schemas.microsoft.com/office/drawing/2014/main" id="{8723BC31-C207-61C8-30BC-E0DDCD705D73}"/>
              </a:ext>
            </a:extLst>
          </p:cNvPr>
          <p:cNvSpPr txBox="1"/>
          <p:nvPr/>
        </p:nvSpPr>
        <p:spPr>
          <a:xfrm>
            <a:off x="15463711" y="8823977"/>
            <a:ext cx="3122890" cy="1256754"/>
          </a:xfrm>
          <a:prstGeom prst="rect">
            <a:avLst/>
          </a:prstGeom>
        </p:spPr>
        <p:txBody>
          <a:bodyPr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Amen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flags in circles&#10;&#10;AI-generated content may be incorrect.">
            <a:extLst>
              <a:ext uri="{FF2B5EF4-FFF2-40B4-BE49-F238E27FC236}">
                <a16:creationId xmlns:a16="http://schemas.microsoft.com/office/drawing/2014/main" id="{11D23AF3-2876-F0A1-9C7E-7211EB1934D8}"/>
              </a:ext>
            </a:extLst>
          </p:cNvPr>
          <p:cNvPicPr>
            <a:picLocks noChangeAspect="1"/>
          </p:cNvPicPr>
          <p:nvPr/>
        </p:nvPicPr>
        <p:blipFill>
          <a:blip r:embed="rId3" cstate="print">
            <a:extLst>
              <a:ext uri="{28A0092B-C50C-407E-A947-70E740481C1C}">
                <a14:useLocalDpi xmlns:a14="http://schemas.microsoft.com/office/drawing/2010/main" val="0"/>
              </a:ext>
            </a:extLst>
          </a:blip>
          <a:srcRect b="32963"/>
          <a:stretch>
            <a:fillRect/>
          </a:stretch>
        </p:blipFill>
        <p:spPr>
          <a:xfrm>
            <a:off x="6795600" y="3701815"/>
            <a:ext cx="4024962" cy="3816429"/>
          </a:xfrm>
          <a:prstGeom prst="rect">
            <a:avLst/>
          </a:prstGeom>
        </p:spPr>
      </p:pic>
      <p:sp>
        <p:nvSpPr>
          <p:cNvPr id="3" name="TextBox 3"/>
          <p:cNvSpPr txBox="1"/>
          <p:nvPr/>
        </p:nvSpPr>
        <p:spPr>
          <a:xfrm>
            <a:off x="-3352800" y="36963"/>
            <a:ext cx="9339030" cy="3770263"/>
          </a:xfrm>
          <a:prstGeom prst="rect">
            <a:avLst/>
          </a:prstGeom>
        </p:spPr>
        <p:txBody>
          <a:bodyPr wrap="square"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Send</a:t>
            </a:r>
          </a:p>
          <a:p>
            <a:pPr algn="ctr">
              <a:lnSpc>
                <a:spcPts val="9799"/>
              </a:lnSpc>
              <a:spcBef>
                <a:spcPct val="0"/>
              </a:spcBef>
            </a:pPr>
            <a:endParaRPr lang="en-US" sz="6999" dirty="0">
              <a:solidFill>
                <a:srgbClr val="000000"/>
              </a:solidFill>
              <a:latin typeface="Dreaming Outloud Sans"/>
              <a:ea typeface="Dreaming Outloud Sans"/>
              <a:cs typeface="Dreaming Outloud Sans"/>
              <a:sym typeface="Dreaming Outloud Sans"/>
            </a:endParaRPr>
          </a:p>
          <a:p>
            <a:pPr algn="ctr">
              <a:lnSpc>
                <a:spcPts val="9799"/>
              </a:lnSpc>
              <a:spcBef>
                <a:spcPct val="0"/>
              </a:spcBef>
            </a:pPr>
            <a:endParaRPr lang="en-US" sz="6999" dirty="0">
              <a:solidFill>
                <a:srgbClr val="000000"/>
              </a:solidFill>
              <a:latin typeface="Dreaming Outloud Sans"/>
              <a:ea typeface="Dreaming Outloud Sans"/>
              <a:cs typeface="Dreaming Outloud Sans"/>
              <a:sym typeface="Dreaming Outloud Sans"/>
            </a:endParaRPr>
          </a:p>
        </p:txBody>
      </p:sp>
      <p:sp>
        <p:nvSpPr>
          <p:cNvPr id="6" name="Rectangle: Rounded Corners 5">
            <a:extLst>
              <a:ext uri="{FF2B5EF4-FFF2-40B4-BE49-F238E27FC236}">
                <a16:creationId xmlns:a16="http://schemas.microsoft.com/office/drawing/2014/main" id="{8B6C5E29-D3B0-4F5A-1252-35E3297286A4}"/>
              </a:ext>
            </a:extLst>
          </p:cNvPr>
          <p:cNvSpPr/>
          <p:nvPr/>
        </p:nvSpPr>
        <p:spPr>
          <a:xfrm>
            <a:off x="762000" y="1841541"/>
            <a:ext cx="6248400" cy="3429000"/>
          </a:xfrm>
          <a:prstGeom prst="roundRect">
            <a:avLst/>
          </a:prstGeom>
          <a:solidFill>
            <a:srgbClr val="9F85B1"/>
          </a:solidFill>
          <a:ln>
            <a:solidFill>
              <a:srgbClr val="9F85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sp>
        <p:nvSpPr>
          <p:cNvPr id="7" name="Rectangle: Rounded Corners 6">
            <a:extLst>
              <a:ext uri="{FF2B5EF4-FFF2-40B4-BE49-F238E27FC236}">
                <a16:creationId xmlns:a16="http://schemas.microsoft.com/office/drawing/2014/main" id="{21762D7B-7F13-A6EE-C078-435B92671220}"/>
              </a:ext>
            </a:extLst>
          </p:cNvPr>
          <p:cNvSpPr/>
          <p:nvPr/>
        </p:nvSpPr>
        <p:spPr>
          <a:xfrm>
            <a:off x="762000" y="5814303"/>
            <a:ext cx="6248400" cy="3429000"/>
          </a:xfrm>
          <a:prstGeom prst="roundRect">
            <a:avLst/>
          </a:prstGeom>
          <a:solidFill>
            <a:srgbClr val="9F85B1"/>
          </a:solidFill>
          <a:ln>
            <a:solidFill>
              <a:srgbClr val="9F85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Dreaming Outloud Sans"/>
              <a:ea typeface="Dreaming Outloud Sans"/>
              <a:cs typeface="Dreaming Outloud Sans"/>
              <a:sym typeface="Dreaming Outloud Sans"/>
            </a:endParaRPr>
          </a:p>
          <a:p>
            <a:pPr algn="ctr"/>
            <a:endParaRPr lang="en-US" sz="3200" dirty="0">
              <a:solidFill>
                <a:schemeClr val="bg1"/>
              </a:solidFill>
              <a:latin typeface="Dreaming Outloud Sans"/>
              <a:ea typeface="Dreaming Outloud Sans"/>
              <a:cs typeface="Dreaming Outloud Sans"/>
              <a:sym typeface="Dreaming Outloud Sans"/>
            </a:endParaRPr>
          </a:p>
          <a:p>
            <a:pPr algn="ctr"/>
            <a:endParaRPr lang="en-US" sz="3200" dirty="0">
              <a:solidFill>
                <a:schemeClr val="bg1"/>
              </a:solidFill>
              <a:latin typeface="Dreaming Outloud Sans"/>
              <a:sym typeface="Dreaming Outloud Sans"/>
            </a:endParaRPr>
          </a:p>
          <a:p>
            <a:pPr algn="ctr"/>
            <a:endParaRPr lang="en-GB" sz="3200" dirty="0"/>
          </a:p>
        </p:txBody>
      </p:sp>
      <p:sp>
        <p:nvSpPr>
          <p:cNvPr id="8" name="Rectangle: Rounded Corners 7">
            <a:extLst>
              <a:ext uri="{FF2B5EF4-FFF2-40B4-BE49-F238E27FC236}">
                <a16:creationId xmlns:a16="http://schemas.microsoft.com/office/drawing/2014/main" id="{C4DA1F32-928F-67F4-BCC5-DBCE1E03F998}"/>
              </a:ext>
            </a:extLst>
          </p:cNvPr>
          <p:cNvSpPr/>
          <p:nvPr/>
        </p:nvSpPr>
        <p:spPr>
          <a:xfrm>
            <a:off x="10746474" y="1973569"/>
            <a:ext cx="6248400" cy="3429000"/>
          </a:xfrm>
          <a:prstGeom prst="roundRect">
            <a:avLst/>
          </a:prstGeom>
          <a:solidFill>
            <a:srgbClr val="9F85B1"/>
          </a:solidFill>
          <a:ln>
            <a:solidFill>
              <a:srgbClr val="9F85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Dreaming Outloud Sans"/>
              <a:ea typeface="Dreaming Outloud Sans"/>
              <a:cs typeface="Dreaming Outloud Sans"/>
              <a:sym typeface="Dreaming Outloud Sans"/>
            </a:endParaRPr>
          </a:p>
          <a:p>
            <a:pPr algn="ctr"/>
            <a:endParaRPr lang="en-US" sz="3200" dirty="0">
              <a:solidFill>
                <a:schemeClr val="bg1"/>
              </a:solidFill>
              <a:latin typeface="Dreaming Outloud Sans"/>
              <a:ea typeface="Dreaming Outloud Sans"/>
              <a:cs typeface="Dreaming Outloud Sans"/>
              <a:sym typeface="Dreaming Outloud Sans"/>
            </a:endParaRPr>
          </a:p>
          <a:p>
            <a:pPr algn="ctr"/>
            <a:endParaRPr lang="en-US" sz="3200" dirty="0">
              <a:solidFill>
                <a:schemeClr val="bg1"/>
              </a:solidFill>
              <a:latin typeface="Dreaming Outloud Sans"/>
              <a:ea typeface="Dreaming Outloud Sans"/>
              <a:cs typeface="Dreaming Outloud Sans"/>
              <a:sym typeface="Dreaming Outloud Sans"/>
            </a:endParaRPr>
          </a:p>
        </p:txBody>
      </p:sp>
      <p:sp>
        <p:nvSpPr>
          <p:cNvPr id="9" name="Rectangle: Rounded Corners 8">
            <a:extLst>
              <a:ext uri="{FF2B5EF4-FFF2-40B4-BE49-F238E27FC236}">
                <a16:creationId xmlns:a16="http://schemas.microsoft.com/office/drawing/2014/main" id="{F1E0CA18-8D72-A082-D29B-DCB23561653F}"/>
              </a:ext>
            </a:extLst>
          </p:cNvPr>
          <p:cNvSpPr/>
          <p:nvPr/>
        </p:nvSpPr>
        <p:spPr>
          <a:xfrm>
            <a:off x="10746474" y="5814303"/>
            <a:ext cx="6248400" cy="3429000"/>
          </a:xfrm>
          <a:prstGeom prst="roundRect">
            <a:avLst/>
          </a:prstGeom>
          <a:solidFill>
            <a:srgbClr val="9F85B1"/>
          </a:solidFill>
          <a:ln>
            <a:solidFill>
              <a:srgbClr val="9F85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Dreaming Outloud Sans"/>
              <a:ea typeface="Dreaming Outloud Sans"/>
              <a:cs typeface="Dreaming Outloud Sans"/>
              <a:sym typeface="Dreaming Outloud Sans"/>
            </a:endParaRPr>
          </a:p>
        </p:txBody>
      </p:sp>
      <p:sp>
        <p:nvSpPr>
          <p:cNvPr id="11" name="TextBox 10">
            <a:extLst>
              <a:ext uri="{FF2B5EF4-FFF2-40B4-BE49-F238E27FC236}">
                <a16:creationId xmlns:a16="http://schemas.microsoft.com/office/drawing/2014/main" id="{9ED376DD-3844-0C83-E244-F197EC05F193}"/>
              </a:ext>
            </a:extLst>
          </p:cNvPr>
          <p:cNvSpPr txBox="1"/>
          <p:nvPr/>
        </p:nvSpPr>
        <p:spPr>
          <a:xfrm>
            <a:off x="3048000" y="491388"/>
            <a:ext cx="12496800" cy="1077218"/>
          </a:xfrm>
          <a:prstGeom prst="rect">
            <a:avLst/>
          </a:prstGeom>
          <a:noFill/>
        </p:spPr>
        <p:txBody>
          <a:bodyPr wrap="square">
            <a:spAutoFit/>
          </a:bodyPr>
          <a:lstStyle/>
          <a:p>
            <a:pPr algn="ctr"/>
            <a:r>
              <a:rPr lang="en-US" sz="3200" dirty="0">
                <a:latin typeface="Dreaming Outloud Sans"/>
                <a:ea typeface="Dreaming Outloud Sans"/>
                <a:cs typeface="Dreaming Outloud Sans"/>
                <a:sym typeface="Dreaming Outloud Sans"/>
              </a:rPr>
              <a:t>You may like to continue responding to this worship by choosing one of these options…</a:t>
            </a:r>
          </a:p>
        </p:txBody>
      </p:sp>
      <p:sp>
        <p:nvSpPr>
          <p:cNvPr id="13" name="TextBox 12">
            <a:extLst>
              <a:ext uri="{FF2B5EF4-FFF2-40B4-BE49-F238E27FC236}">
                <a16:creationId xmlns:a16="http://schemas.microsoft.com/office/drawing/2014/main" id="{B283FA61-E17E-E746-91BB-A558D76F6A1C}"/>
              </a:ext>
            </a:extLst>
          </p:cNvPr>
          <p:cNvSpPr txBox="1"/>
          <p:nvPr/>
        </p:nvSpPr>
        <p:spPr>
          <a:xfrm>
            <a:off x="1045485" y="2168315"/>
            <a:ext cx="5376630" cy="3323987"/>
          </a:xfrm>
          <a:prstGeom prst="rect">
            <a:avLst/>
          </a:prstGeom>
          <a:noFill/>
        </p:spPr>
        <p:txBody>
          <a:bodyPr wrap="square" rtlCol="0">
            <a:spAutoFit/>
          </a:bodyPr>
          <a:lstStyle/>
          <a:p>
            <a:pPr algn="ctr"/>
            <a:r>
              <a:rPr lang="en-US" sz="3200" b="1" dirty="0">
                <a:solidFill>
                  <a:schemeClr val="bg1"/>
                </a:solidFill>
                <a:latin typeface="Dreaming Outloud Sans"/>
                <a:ea typeface="Dreaming Outloud Sans"/>
                <a:cs typeface="Dreaming Outloud Sans"/>
                <a:sym typeface="Dreaming Outloud Sans"/>
              </a:rPr>
              <a:t>Word</a:t>
            </a:r>
          </a:p>
          <a:p>
            <a:pPr algn="ctr"/>
            <a:endParaRPr lang="en-US" sz="3200" b="1" dirty="0">
              <a:solidFill>
                <a:schemeClr val="bg1"/>
              </a:solidFill>
              <a:latin typeface="Dreaming Outloud Sans"/>
              <a:ea typeface="Dreaming Outloud Sans"/>
              <a:cs typeface="Dreaming Outloud Sans"/>
              <a:sym typeface="Dreaming Outloud Sans"/>
            </a:endParaRPr>
          </a:p>
          <a:p>
            <a:pPr algn="ctr"/>
            <a:r>
              <a:rPr lang="en-US" sz="3200" dirty="0">
                <a:solidFill>
                  <a:schemeClr val="bg1"/>
                </a:solidFill>
                <a:latin typeface="Dreaming Outloud Sans"/>
                <a:ea typeface="Dreaming Outloud Sans"/>
                <a:cs typeface="Dreaming Outloud Sans"/>
                <a:sym typeface="Dreaming Outloud Sans"/>
              </a:rPr>
              <a:t>Find out more about the life of Bishop Patteson, or how Melanesian Christians celebrate the day. </a:t>
            </a:r>
            <a:endParaRPr lang="en-GB" sz="3200" dirty="0">
              <a:solidFill>
                <a:schemeClr val="bg1"/>
              </a:solidFill>
            </a:endParaRPr>
          </a:p>
          <a:p>
            <a:endParaRPr lang="en-GB" dirty="0"/>
          </a:p>
        </p:txBody>
      </p:sp>
      <p:sp>
        <p:nvSpPr>
          <p:cNvPr id="14" name="TextBox 13">
            <a:extLst>
              <a:ext uri="{FF2B5EF4-FFF2-40B4-BE49-F238E27FC236}">
                <a16:creationId xmlns:a16="http://schemas.microsoft.com/office/drawing/2014/main" id="{D4D93137-3460-E985-4D21-6C4BFFCEB060}"/>
              </a:ext>
            </a:extLst>
          </p:cNvPr>
          <p:cNvSpPr txBox="1"/>
          <p:nvPr/>
        </p:nvSpPr>
        <p:spPr>
          <a:xfrm>
            <a:off x="11353800" y="2021680"/>
            <a:ext cx="5376630" cy="3323987"/>
          </a:xfrm>
          <a:prstGeom prst="rect">
            <a:avLst/>
          </a:prstGeom>
          <a:noFill/>
        </p:spPr>
        <p:txBody>
          <a:bodyPr wrap="square" rtlCol="0">
            <a:spAutoFit/>
          </a:bodyPr>
          <a:lstStyle/>
          <a:p>
            <a:pPr algn="ctr"/>
            <a:r>
              <a:rPr lang="en-US" sz="3200" b="1" dirty="0">
                <a:solidFill>
                  <a:schemeClr val="bg1"/>
                </a:solidFill>
                <a:latin typeface="Dreaming Outloud Sans"/>
                <a:ea typeface="Dreaming Outloud Sans"/>
                <a:cs typeface="Dreaming Outloud Sans"/>
                <a:sym typeface="Dreaming Outloud Sans"/>
              </a:rPr>
              <a:t>Action</a:t>
            </a:r>
          </a:p>
          <a:p>
            <a:pPr algn="ctr"/>
            <a:endParaRPr lang="en-US" sz="3200" b="1" dirty="0">
              <a:solidFill>
                <a:schemeClr val="bg1"/>
              </a:solidFill>
              <a:latin typeface="Dreaming Outloud Sans"/>
              <a:ea typeface="Dreaming Outloud Sans"/>
              <a:cs typeface="Dreaming Outloud Sans"/>
              <a:sym typeface="Dreaming Outloud Sans"/>
            </a:endParaRPr>
          </a:p>
          <a:p>
            <a:pPr algn="ctr"/>
            <a:r>
              <a:rPr lang="en-US" sz="3200" dirty="0">
                <a:solidFill>
                  <a:schemeClr val="bg1"/>
                </a:solidFill>
                <a:latin typeface="Dreaming Outloud Sans"/>
                <a:ea typeface="Dreaming Outloud Sans"/>
                <a:cs typeface="Dreaming Outloud Sans"/>
                <a:sym typeface="Dreaming Outloud Sans"/>
              </a:rPr>
              <a:t>Is there an action you’d like to take to celebrate Bishop Patteson? Or perhaps to stand up for an injustice?</a:t>
            </a:r>
          </a:p>
          <a:p>
            <a:endParaRPr lang="en-GB" dirty="0"/>
          </a:p>
        </p:txBody>
      </p:sp>
      <p:sp>
        <p:nvSpPr>
          <p:cNvPr id="15" name="TextBox 14">
            <a:extLst>
              <a:ext uri="{FF2B5EF4-FFF2-40B4-BE49-F238E27FC236}">
                <a16:creationId xmlns:a16="http://schemas.microsoft.com/office/drawing/2014/main" id="{36F9B5A3-759E-D8D0-F554-7617DE894DA7}"/>
              </a:ext>
            </a:extLst>
          </p:cNvPr>
          <p:cNvSpPr txBox="1"/>
          <p:nvPr/>
        </p:nvSpPr>
        <p:spPr>
          <a:xfrm>
            <a:off x="914399" y="5817767"/>
            <a:ext cx="5943601" cy="3816429"/>
          </a:xfrm>
          <a:prstGeom prst="rect">
            <a:avLst/>
          </a:prstGeom>
          <a:noFill/>
        </p:spPr>
        <p:txBody>
          <a:bodyPr wrap="square" rtlCol="0">
            <a:spAutoFit/>
          </a:bodyPr>
          <a:lstStyle/>
          <a:p>
            <a:pPr algn="ctr"/>
            <a:r>
              <a:rPr lang="en-US" sz="3200" b="1" dirty="0">
                <a:solidFill>
                  <a:schemeClr val="bg1"/>
                </a:solidFill>
                <a:latin typeface="Dreaming Outloud Sans"/>
                <a:ea typeface="Dreaming Outloud Sans"/>
                <a:cs typeface="Dreaming Outloud Sans"/>
                <a:sym typeface="Dreaming Outloud Sans"/>
              </a:rPr>
              <a:t>Emotion</a:t>
            </a:r>
          </a:p>
          <a:p>
            <a:pPr algn="ctr"/>
            <a:endParaRPr lang="en-US" sz="3200" b="1" dirty="0">
              <a:solidFill>
                <a:schemeClr val="bg1"/>
              </a:solidFill>
              <a:latin typeface="Dreaming Outloud Sans"/>
              <a:ea typeface="Dreaming Outloud Sans"/>
              <a:cs typeface="Dreaming Outloud Sans"/>
              <a:sym typeface="Dreaming Outloud Sans"/>
            </a:endParaRPr>
          </a:p>
          <a:p>
            <a:pPr algn="ctr"/>
            <a:r>
              <a:rPr lang="en-US" sz="3200" dirty="0">
                <a:solidFill>
                  <a:schemeClr val="bg1"/>
                </a:solidFill>
                <a:latin typeface="Dreaming Outloud Sans"/>
                <a:ea typeface="Dreaming Outloud Sans"/>
                <a:cs typeface="Dreaming Outloud Sans"/>
                <a:sym typeface="Dreaming Outloud Sans"/>
              </a:rPr>
              <a:t>Join with a group of friends to learn The Lord’s Prayer in Pidgin OR create a dance to; ‘Jesus You Hold My Hand’ and share this in celebration worship</a:t>
            </a:r>
            <a:r>
              <a:rPr lang="en-US" dirty="0">
                <a:solidFill>
                  <a:schemeClr val="bg1"/>
                </a:solidFill>
                <a:latin typeface="Dreaming Outloud Sans"/>
                <a:ea typeface="Dreaming Outloud Sans"/>
                <a:cs typeface="Dreaming Outloud Sans"/>
                <a:sym typeface="Dreaming Outloud Sans"/>
              </a:rPr>
              <a:t>. </a:t>
            </a:r>
          </a:p>
          <a:p>
            <a:endParaRPr lang="en-GB" dirty="0"/>
          </a:p>
        </p:txBody>
      </p:sp>
      <p:sp>
        <p:nvSpPr>
          <p:cNvPr id="16" name="TextBox 15">
            <a:extLst>
              <a:ext uri="{FF2B5EF4-FFF2-40B4-BE49-F238E27FC236}">
                <a16:creationId xmlns:a16="http://schemas.microsoft.com/office/drawing/2014/main" id="{BF5DF1CE-5295-6082-085A-562289FEA929}"/>
              </a:ext>
            </a:extLst>
          </p:cNvPr>
          <p:cNvSpPr txBox="1"/>
          <p:nvPr/>
        </p:nvSpPr>
        <p:spPr>
          <a:xfrm>
            <a:off x="11023565" y="5802926"/>
            <a:ext cx="5943600" cy="3816429"/>
          </a:xfrm>
          <a:prstGeom prst="rect">
            <a:avLst/>
          </a:prstGeom>
          <a:noFill/>
        </p:spPr>
        <p:txBody>
          <a:bodyPr wrap="square" rtlCol="0">
            <a:spAutoFit/>
          </a:bodyPr>
          <a:lstStyle/>
          <a:p>
            <a:pPr algn="ctr"/>
            <a:r>
              <a:rPr lang="en-US" sz="3200" b="1" dirty="0">
                <a:solidFill>
                  <a:schemeClr val="bg1"/>
                </a:solidFill>
                <a:latin typeface="Dreaming Outloud Sans"/>
                <a:ea typeface="Dreaming Outloud Sans"/>
                <a:cs typeface="Dreaming Outloud Sans"/>
                <a:sym typeface="Dreaming Outloud Sans"/>
              </a:rPr>
              <a:t>Symbol</a:t>
            </a:r>
          </a:p>
          <a:p>
            <a:pPr algn="ctr"/>
            <a:endParaRPr lang="en-US" sz="3200" b="1" dirty="0">
              <a:solidFill>
                <a:schemeClr val="bg1"/>
              </a:solidFill>
              <a:latin typeface="Dreaming Outloud Sans"/>
              <a:ea typeface="Dreaming Outloud Sans"/>
              <a:cs typeface="Dreaming Outloud Sans"/>
              <a:sym typeface="Dreaming Outloud Sans"/>
            </a:endParaRPr>
          </a:p>
          <a:p>
            <a:pPr algn="ctr"/>
            <a:r>
              <a:rPr lang="en-US" sz="3200" dirty="0">
                <a:solidFill>
                  <a:schemeClr val="bg1"/>
                </a:solidFill>
                <a:latin typeface="Dreaming Outloud Sans"/>
                <a:ea typeface="Dreaming Outloud Sans"/>
                <a:cs typeface="Dreaming Outloud Sans"/>
                <a:sym typeface="Dreaming Outloud Sans"/>
              </a:rPr>
              <a:t>Find images that express Christian worship in Melanesia. What do you notice? </a:t>
            </a:r>
          </a:p>
          <a:p>
            <a:pPr algn="ctr"/>
            <a:r>
              <a:rPr lang="en-US" sz="3200" dirty="0">
                <a:solidFill>
                  <a:schemeClr val="bg1"/>
                </a:solidFill>
                <a:latin typeface="Dreaming Outloud Sans"/>
                <a:ea typeface="Dreaming Outloud Sans"/>
                <a:cs typeface="Dreaming Outloud Sans"/>
                <a:sym typeface="Dreaming Outloud Sans"/>
              </a:rPr>
              <a:t>How do these images make you feel?</a:t>
            </a:r>
          </a:p>
          <a:p>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222B1E-A54C-9764-FFDB-DA3CC1E1FA0A}"/>
              </a:ext>
            </a:extLst>
          </p:cNvPr>
          <p:cNvSpPr txBox="1"/>
          <p:nvPr/>
        </p:nvSpPr>
        <p:spPr>
          <a:xfrm>
            <a:off x="4914900" y="1219349"/>
            <a:ext cx="8458200" cy="7848302"/>
          </a:xfrm>
          <a:custGeom>
            <a:avLst/>
            <a:gdLst>
              <a:gd name="csX0" fmla="*/ 0 w 8458200"/>
              <a:gd name="csY0" fmla="*/ 0 h 7848302"/>
              <a:gd name="csX1" fmla="*/ 735213 w 8458200"/>
              <a:gd name="csY1" fmla="*/ 0 h 7848302"/>
              <a:gd name="csX2" fmla="*/ 1132098 w 8458200"/>
              <a:gd name="csY2" fmla="*/ 0 h 7848302"/>
              <a:gd name="csX3" fmla="*/ 1528982 w 8458200"/>
              <a:gd name="csY3" fmla="*/ 0 h 7848302"/>
              <a:gd name="csX4" fmla="*/ 2179613 w 8458200"/>
              <a:gd name="csY4" fmla="*/ 0 h 7848302"/>
              <a:gd name="csX5" fmla="*/ 2999408 w 8458200"/>
              <a:gd name="csY5" fmla="*/ 0 h 7848302"/>
              <a:gd name="csX6" fmla="*/ 3734621 w 8458200"/>
              <a:gd name="csY6" fmla="*/ 0 h 7848302"/>
              <a:gd name="csX7" fmla="*/ 4300669 w 8458200"/>
              <a:gd name="csY7" fmla="*/ 0 h 7848302"/>
              <a:gd name="csX8" fmla="*/ 5035882 w 8458200"/>
              <a:gd name="csY8" fmla="*/ 0 h 7848302"/>
              <a:gd name="csX9" fmla="*/ 5855677 w 8458200"/>
              <a:gd name="csY9" fmla="*/ 0 h 7848302"/>
              <a:gd name="csX10" fmla="*/ 6421726 w 8458200"/>
              <a:gd name="csY10" fmla="*/ 0 h 7848302"/>
              <a:gd name="csX11" fmla="*/ 7156938 w 8458200"/>
              <a:gd name="csY11" fmla="*/ 0 h 7848302"/>
              <a:gd name="csX12" fmla="*/ 7638405 w 8458200"/>
              <a:gd name="csY12" fmla="*/ 0 h 7848302"/>
              <a:gd name="csX13" fmla="*/ 8458200 w 8458200"/>
              <a:gd name="csY13" fmla="*/ 0 h 7848302"/>
              <a:gd name="csX14" fmla="*/ 8458200 w 8458200"/>
              <a:gd name="csY14" fmla="*/ 575542 h 7848302"/>
              <a:gd name="csX15" fmla="*/ 8458200 w 8458200"/>
              <a:gd name="csY15" fmla="*/ 1229567 h 7848302"/>
              <a:gd name="csX16" fmla="*/ 8458200 w 8458200"/>
              <a:gd name="csY16" fmla="*/ 1883592 h 7848302"/>
              <a:gd name="csX17" fmla="*/ 8458200 w 8458200"/>
              <a:gd name="csY17" fmla="*/ 2302169 h 7848302"/>
              <a:gd name="csX18" fmla="*/ 8458200 w 8458200"/>
              <a:gd name="csY18" fmla="*/ 2877711 h 7848302"/>
              <a:gd name="csX19" fmla="*/ 8458200 w 8458200"/>
              <a:gd name="csY19" fmla="*/ 3688702 h 7848302"/>
              <a:gd name="csX20" fmla="*/ 8458200 w 8458200"/>
              <a:gd name="csY20" fmla="*/ 4342727 h 7848302"/>
              <a:gd name="csX21" fmla="*/ 8458200 w 8458200"/>
              <a:gd name="csY21" fmla="*/ 4996752 h 7848302"/>
              <a:gd name="csX22" fmla="*/ 8458200 w 8458200"/>
              <a:gd name="csY22" fmla="*/ 5807743 h 7848302"/>
              <a:gd name="csX23" fmla="*/ 8458200 w 8458200"/>
              <a:gd name="csY23" fmla="*/ 6461769 h 7848302"/>
              <a:gd name="csX24" fmla="*/ 8458200 w 8458200"/>
              <a:gd name="csY24" fmla="*/ 6880345 h 7848302"/>
              <a:gd name="csX25" fmla="*/ 8458200 w 8458200"/>
              <a:gd name="csY25" fmla="*/ 7848302 h 7848302"/>
              <a:gd name="csX26" fmla="*/ 7892151 w 8458200"/>
              <a:gd name="csY26" fmla="*/ 7848302 h 7848302"/>
              <a:gd name="csX27" fmla="*/ 7326102 w 8458200"/>
              <a:gd name="csY27" fmla="*/ 7848302 h 7848302"/>
              <a:gd name="csX28" fmla="*/ 6675472 w 8458200"/>
              <a:gd name="csY28" fmla="*/ 7848302 h 7848302"/>
              <a:gd name="csX29" fmla="*/ 5855677 w 8458200"/>
              <a:gd name="csY29" fmla="*/ 7848302 h 7848302"/>
              <a:gd name="csX30" fmla="*/ 5458792 w 8458200"/>
              <a:gd name="csY30" fmla="*/ 7848302 h 7848302"/>
              <a:gd name="csX31" fmla="*/ 4723579 w 8458200"/>
              <a:gd name="csY31" fmla="*/ 7848302 h 7848302"/>
              <a:gd name="csX32" fmla="*/ 4072949 w 8458200"/>
              <a:gd name="csY32" fmla="*/ 7848302 h 7848302"/>
              <a:gd name="csX33" fmla="*/ 3422318 w 8458200"/>
              <a:gd name="csY33" fmla="*/ 7848302 h 7848302"/>
              <a:gd name="csX34" fmla="*/ 2940851 w 8458200"/>
              <a:gd name="csY34" fmla="*/ 7848302 h 7848302"/>
              <a:gd name="csX35" fmla="*/ 2290220 w 8458200"/>
              <a:gd name="csY35" fmla="*/ 7848302 h 7848302"/>
              <a:gd name="csX36" fmla="*/ 1808754 w 8458200"/>
              <a:gd name="csY36" fmla="*/ 7848302 h 7848302"/>
              <a:gd name="csX37" fmla="*/ 1073541 w 8458200"/>
              <a:gd name="csY37" fmla="*/ 7848302 h 7848302"/>
              <a:gd name="csX38" fmla="*/ 592074 w 8458200"/>
              <a:gd name="csY38" fmla="*/ 7848302 h 7848302"/>
              <a:gd name="csX39" fmla="*/ 0 w 8458200"/>
              <a:gd name="csY39" fmla="*/ 7848302 h 7848302"/>
              <a:gd name="csX40" fmla="*/ 0 w 8458200"/>
              <a:gd name="csY40" fmla="*/ 7351243 h 7848302"/>
              <a:gd name="csX41" fmla="*/ 0 w 8458200"/>
              <a:gd name="csY41" fmla="*/ 6697218 h 7848302"/>
              <a:gd name="csX42" fmla="*/ 0 w 8458200"/>
              <a:gd name="csY42" fmla="*/ 5964710 h 7848302"/>
              <a:gd name="csX43" fmla="*/ 0 w 8458200"/>
              <a:gd name="csY43" fmla="*/ 5467650 h 7848302"/>
              <a:gd name="csX44" fmla="*/ 0 w 8458200"/>
              <a:gd name="csY44" fmla="*/ 4970591 h 7848302"/>
              <a:gd name="csX45" fmla="*/ 0 w 8458200"/>
              <a:gd name="csY45" fmla="*/ 4473532 h 7848302"/>
              <a:gd name="csX46" fmla="*/ 0 w 8458200"/>
              <a:gd name="csY46" fmla="*/ 3819507 h 7848302"/>
              <a:gd name="csX47" fmla="*/ 0 w 8458200"/>
              <a:gd name="csY47" fmla="*/ 3400931 h 7848302"/>
              <a:gd name="csX48" fmla="*/ 0 w 8458200"/>
              <a:gd name="csY48" fmla="*/ 2589940 h 7848302"/>
              <a:gd name="csX49" fmla="*/ 0 w 8458200"/>
              <a:gd name="csY49" fmla="*/ 1935914 h 7848302"/>
              <a:gd name="csX50" fmla="*/ 0 w 8458200"/>
              <a:gd name="csY50" fmla="*/ 1517338 h 7848302"/>
              <a:gd name="csX51" fmla="*/ 0 w 8458200"/>
              <a:gd name="csY51" fmla="*/ 706347 h 7848302"/>
              <a:gd name="csX52" fmla="*/ 0 w 8458200"/>
              <a:gd name="csY52" fmla="*/ 0 h 78483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8458200" h="7848302" extrusionOk="0">
                <a:moveTo>
                  <a:pt x="0" y="0"/>
                </a:moveTo>
                <a:cubicBezTo>
                  <a:pt x="209651" y="-19672"/>
                  <a:pt x="493728" y="-4909"/>
                  <a:pt x="735213" y="0"/>
                </a:cubicBezTo>
                <a:cubicBezTo>
                  <a:pt x="976698" y="4909"/>
                  <a:pt x="987501" y="-2753"/>
                  <a:pt x="1132098" y="0"/>
                </a:cubicBezTo>
                <a:cubicBezTo>
                  <a:pt x="1276696" y="2753"/>
                  <a:pt x="1406365" y="-5299"/>
                  <a:pt x="1528982" y="0"/>
                </a:cubicBezTo>
                <a:cubicBezTo>
                  <a:pt x="1651599" y="5299"/>
                  <a:pt x="2022046" y="15304"/>
                  <a:pt x="2179613" y="0"/>
                </a:cubicBezTo>
                <a:cubicBezTo>
                  <a:pt x="2337180" y="-15304"/>
                  <a:pt x="2811790" y="38480"/>
                  <a:pt x="2999408" y="0"/>
                </a:cubicBezTo>
                <a:cubicBezTo>
                  <a:pt x="3187026" y="-38480"/>
                  <a:pt x="3395649" y="-1894"/>
                  <a:pt x="3734621" y="0"/>
                </a:cubicBezTo>
                <a:cubicBezTo>
                  <a:pt x="4073593" y="1894"/>
                  <a:pt x="4160409" y="-8478"/>
                  <a:pt x="4300669" y="0"/>
                </a:cubicBezTo>
                <a:cubicBezTo>
                  <a:pt x="4440929" y="8478"/>
                  <a:pt x="4851013" y="-8615"/>
                  <a:pt x="5035882" y="0"/>
                </a:cubicBezTo>
                <a:cubicBezTo>
                  <a:pt x="5220751" y="8615"/>
                  <a:pt x="5454175" y="38344"/>
                  <a:pt x="5855677" y="0"/>
                </a:cubicBezTo>
                <a:cubicBezTo>
                  <a:pt x="6257179" y="-38344"/>
                  <a:pt x="6295521" y="-27572"/>
                  <a:pt x="6421726" y="0"/>
                </a:cubicBezTo>
                <a:cubicBezTo>
                  <a:pt x="6547931" y="27572"/>
                  <a:pt x="6987200" y="-35347"/>
                  <a:pt x="7156938" y="0"/>
                </a:cubicBezTo>
                <a:cubicBezTo>
                  <a:pt x="7326676" y="35347"/>
                  <a:pt x="7470622" y="22437"/>
                  <a:pt x="7638405" y="0"/>
                </a:cubicBezTo>
                <a:cubicBezTo>
                  <a:pt x="7806188" y="-22437"/>
                  <a:pt x="8070827" y="21796"/>
                  <a:pt x="8458200" y="0"/>
                </a:cubicBezTo>
                <a:cubicBezTo>
                  <a:pt x="8468412" y="262295"/>
                  <a:pt x="8449441" y="316784"/>
                  <a:pt x="8458200" y="575542"/>
                </a:cubicBezTo>
                <a:cubicBezTo>
                  <a:pt x="8466959" y="834300"/>
                  <a:pt x="8438518" y="981718"/>
                  <a:pt x="8458200" y="1229567"/>
                </a:cubicBezTo>
                <a:cubicBezTo>
                  <a:pt x="8477882" y="1477416"/>
                  <a:pt x="8479213" y="1622815"/>
                  <a:pt x="8458200" y="1883592"/>
                </a:cubicBezTo>
                <a:cubicBezTo>
                  <a:pt x="8437187" y="2144370"/>
                  <a:pt x="8439479" y="2178706"/>
                  <a:pt x="8458200" y="2302169"/>
                </a:cubicBezTo>
                <a:cubicBezTo>
                  <a:pt x="8476921" y="2425632"/>
                  <a:pt x="8444861" y="2724271"/>
                  <a:pt x="8458200" y="2877711"/>
                </a:cubicBezTo>
                <a:cubicBezTo>
                  <a:pt x="8471539" y="3031151"/>
                  <a:pt x="8447246" y="3304270"/>
                  <a:pt x="8458200" y="3688702"/>
                </a:cubicBezTo>
                <a:cubicBezTo>
                  <a:pt x="8469154" y="4073134"/>
                  <a:pt x="8456976" y="4069674"/>
                  <a:pt x="8458200" y="4342727"/>
                </a:cubicBezTo>
                <a:cubicBezTo>
                  <a:pt x="8459424" y="4615780"/>
                  <a:pt x="8456433" y="4856250"/>
                  <a:pt x="8458200" y="4996752"/>
                </a:cubicBezTo>
                <a:cubicBezTo>
                  <a:pt x="8459967" y="5137255"/>
                  <a:pt x="8472026" y="5555280"/>
                  <a:pt x="8458200" y="5807743"/>
                </a:cubicBezTo>
                <a:cubicBezTo>
                  <a:pt x="8444374" y="6060206"/>
                  <a:pt x="8432155" y="6261453"/>
                  <a:pt x="8458200" y="6461769"/>
                </a:cubicBezTo>
                <a:cubicBezTo>
                  <a:pt x="8484245" y="6662085"/>
                  <a:pt x="8454025" y="6678402"/>
                  <a:pt x="8458200" y="6880345"/>
                </a:cubicBezTo>
                <a:cubicBezTo>
                  <a:pt x="8462375" y="7082288"/>
                  <a:pt x="8493922" y="7575505"/>
                  <a:pt x="8458200" y="7848302"/>
                </a:cubicBezTo>
                <a:cubicBezTo>
                  <a:pt x="8282067" y="7831752"/>
                  <a:pt x="8027908" y="7834857"/>
                  <a:pt x="7892151" y="7848302"/>
                </a:cubicBezTo>
                <a:cubicBezTo>
                  <a:pt x="7756394" y="7861747"/>
                  <a:pt x="7487417" y="7855655"/>
                  <a:pt x="7326102" y="7848302"/>
                </a:cubicBezTo>
                <a:cubicBezTo>
                  <a:pt x="7164787" y="7840949"/>
                  <a:pt x="6883111" y="7850533"/>
                  <a:pt x="6675472" y="7848302"/>
                </a:cubicBezTo>
                <a:cubicBezTo>
                  <a:pt x="6467833" y="7846072"/>
                  <a:pt x="6022625" y="7885541"/>
                  <a:pt x="5855677" y="7848302"/>
                </a:cubicBezTo>
                <a:cubicBezTo>
                  <a:pt x="5688730" y="7811063"/>
                  <a:pt x="5609675" y="7831649"/>
                  <a:pt x="5458792" y="7848302"/>
                </a:cubicBezTo>
                <a:cubicBezTo>
                  <a:pt x="5307910" y="7864955"/>
                  <a:pt x="4941860" y="7882588"/>
                  <a:pt x="4723579" y="7848302"/>
                </a:cubicBezTo>
                <a:cubicBezTo>
                  <a:pt x="4505298" y="7814016"/>
                  <a:pt x="4260105" y="7872973"/>
                  <a:pt x="4072949" y="7848302"/>
                </a:cubicBezTo>
                <a:cubicBezTo>
                  <a:pt x="3885793" y="7823632"/>
                  <a:pt x="3650595" y="7879641"/>
                  <a:pt x="3422318" y="7848302"/>
                </a:cubicBezTo>
                <a:cubicBezTo>
                  <a:pt x="3194041" y="7816963"/>
                  <a:pt x="3126715" y="7843722"/>
                  <a:pt x="2940851" y="7848302"/>
                </a:cubicBezTo>
                <a:cubicBezTo>
                  <a:pt x="2754987" y="7852882"/>
                  <a:pt x="2567082" y="7824568"/>
                  <a:pt x="2290220" y="7848302"/>
                </a:cubicBezTo>
                <a:cubicBezTo>
                  <a:pt x="2013358" y="7872036"/>
                  <a:pt x="1937355" y="7839163"/>
                  <a:pt x="1808754" y="7848302"/>
                </a:cubicBezTo>
                <a:cubicBezTo>
                  <a:pt x="1680153" y="7857441"/>
                  <a:pt x="1242649" y="7828416"/>
                  <a:pt x="1073541" y="7848302"/>
                </a:cubicBezTo>
                <a:cubicBezTo>
                  <a:pt x="904433" y="7868188"/>
                  <a:pt x="715316" y="7868781"/>
                  <a:pt x="592074" y="7848302"/>
                </a:cubicBezTo>
                <a:cubicBezTo>
                  <a:pt x="468832" y="7827823"/>
                  <a:pt x="152535" y="7843998"/>
                  <a:pt x="0" y="7848302"/>
                </a:cubicBezTo>
                <a:cubicBezTo>
                  <a:pt x="-2366" y="7733648"/>
                  <a:pt x="19223" y="7465510"/>
                  <a:pt x="0" y="7351243"/>
                </a:cubicBezTo>
                <a:cubicBezTo>
                  <a:pt x="-19223" y="7236976"/>
                  <a:pt x="10061" y="7013704"/>
                  <a:pt x="0" y="6697218"/>
                </a:cubicBezTo>
                <a:cubicBezTo>
                  <a:pt x="-10061" y="6380732"/>
                  <a:pt x="-22149" y="6115575"/>
                  <a:pt x="0" y="5964710"/>
                </a:cubicBezTo>
                <a:cubicBezTo>
                  <a:pt x="22149" y="5813845"/>
                  <a:pt x="-22426" y="5673688"/>
                  <a:pt x="0" y="5467650"/>
                </a:cubicBezTo>
                <a:cubicBezTo>
                  <a:pt x="22426" y="5261612"/>
                  <a:pt x="16916" y="5167422"/>
                  <a:pt x="0" y="4970591"/>
                </a:cubicBezTo>
                <a:cubicBezTo>
                  <a:pt x="-16916" y="4773760"/>
                  <a:pt x="5781" y="4620379"/>
                  <a:pt x="0" y="4473532"/>
                </a:cubicBezTo>
                <a:cubicBezTo>
                  <a:pt x="-5781" y="4326685"/>
                  <a:pt x="53" y="4071309"/>
                  <a:pt x="0" y="3819507"/>
                </a:cubicBezTo>
                <a:cubicBezTo>
                  <a:pt x="-53" y="3567705"/>
                  <a:pt x="16064" y="3598758"/>
                  <a:pt x="0" y="3400931"/>
                </a:cubicBezTo>
                <a:cubicBezTo>
                  <a:pt x="-16064" y="3203104"/>
                  <a:pt x="-36511" y="2797624"/>
                  <a:pt x="0" y="2589940"/>
                </a:cubicBezTo>
                <a:cubicBezTo>
                  <a:pt x="36511" y="2382256"/>
                  <a:pt x="20717" y="2079615"/>
                  <a:pt x="0" y="1935914"/>
                </a:cubicBezTo>
                <a:cubicBezTo>
                  <a:pt x="-20717" y="1792213"/>
                  <a:pt x="-19747" y="1676395"/>
                  <a:pt x="0" y="1517338"/>
                </a:cubicBezTo>
                <a:cubicBezTo>
                  <a:pt x="19747" y="1358281"/>
                  <a:pt x="-29539" y="1086263"/>
                  <a:pt x="0" y="706347"/>
                </a:cubicBezTo>
                <a:cubicBezTo>
                  <a:pt x="29539" y="326431"/>
                  <a:pt x="21289" y="292331"/>
                  <a:pt x="0" y="0"/>
                </a:cubicBezTo>
                <a:close/>
              </a:path>
            </a:pathLst>
          </a:custGeom>
          <a:noFill/>
          <a:ln w="57150">
            <a:solidFill>
              <a:schemeClr val="tx1"/>
            </a:solidFill>
            <a:extLst>
              <a:ext uri="{C807C97D-BFC1-408E-A445-0C87EB9F89A2}">
                <ask:lineSketchStyleProps xmlns:ask="http://schemas.microsoft.com/office/drawing/2018/sketchyshapes" sd="2942449623">
                  <a:prstGeom prst="rect">
                    <a:avLst/>
                  </a:prstGeom>
                  <ask:type>
                    <ask:lineSketchFreehand/>
                  </ask:type>
                </ask:lineSketchStyleProps>
              </a:ext>
            </a:extLst>
          </a:ln>
        </p:spPr>
        <p:txBody>
          <a:bodyPr wrap="square">
            <a:spAutoFit/>
          </a:bodyPr>
          <a:lstStyle/>
          <a:p>
            <a:endParaRPr lang="en-US" sz="3600" dirty="0"/>
          </a:p>
          <a:p>
            <a:pPr algn="ctr"/>
            <a:r>
              <a:rPr lang="en-US" sz="3600" dirty="0"/>
              <a:t>"Go in peace,</a:t>
            </a:r>
          </a:p>
          <a:p>
            <a:pPr algn="ctr"/>
            <a:r>
              <a:rPr lang="en-US" sz="3600" dirty="0"/>
              <a:t>be brave,</a:t>
            </a:r>
          </a:p>
          <a:p>
            <a:pPr algn="ctr"/>
            <a:r>
              <a:rPr lang="en-US" sz="3600" dirty="0"/>
              <a:t>hold fast to that which is good,</a:t>
            </a:r>
          </a:p>
          <a:p>
            <a:pPr algn="ctr"/>
            <a:r>
              <a:rPr lang="en-US" sz="3600" dirty="0"/>
              <a:t>give no one evil for evil,</a:t>
            </a:r>
          </a:p>
          <a:p>
            <a:pPr algn="ctr"/>
            <a:r>
              <a:rPr lang="en-US" sz="3600" dirty="0"/>
              <a:t>strengthen those who are afraid,</a:t>
            </a:r>
          </a:p>
          <a:p>
            <a:pPr algn="ctr"/>
            <a:r>
              <a:rPr lang="en-US" sz="3600" dirty="0"/>
              <a:t>hold up the weak,</a:t>
            </a:r>
          </a:p>
          <a:p>
            <a:pPr algn="ctr"/>
            <a:r>
              <a:rPr lang="en-US" sz="3600" dirty="0"/>
              <a:t>help those in trouble,</a:t>
            </a:r>
          </a:p>
          <a:p>
            <a:pPr algn="ctr"/>
            <a:r>
              <a:rPr lang="en-US" sz="3600" dirty="0" err="1"/>
              <a:t>honour</a:t>
            </a:r>
            <a:r>
              <a:rPr lang="en-US" sz="3600" dirty="0"/>
              <a:t> all people,</a:t>
            </a:r>
          </a:p>
          <a:p>
            <a:pPr algn="ctr"/>
            <a:r>
              <a:rPr lang="en-US" sz="3600" dirty="0"/>
              <a:t>love and serve the Lord,</a:t>
            </a:r>
          </a:p>
          <a:p>
            <a:pPr algn="ctr"/>
            <a:r>
              <a:rPr lang="en-US" sz="3600" dirty="0"/>
              <a:t>be full of joy in the power of the Spirit“</a:t>
            </a:r>
          </a:p>
          <a:p>
            <a:pPr algn="ctr"/>
            <a:endParaRPr lang="en-US" sz="3600" dirty="0"/>
          </a:p>
          <a:p>
            <a:pPr algn="ctr"/>
            <a:r>
              <a:rPr lang="en-US" sz="3600" dirty="0"/>
              <a:t>(from the </a:t>
            </a:r>
            <a:r>
              <a:rPr lang="en-US" sz="3600" dirty="0">
                <a:hlinkClick r:id="rId3"/>
              </a:rPr>
              <a:t>Melanesian Prayer Book</a:t>
            </a:r>
            <a:r>
              <a:rPr lang="en-US" sz="3600" dirty="0"/>
              <a:t>)</a:t>
            </a:r>
          </a:p>
          <a:p>
            <a:endParaRPr lang="en-GB" sz="3600" dirty="0"/>
          </a:p>
        </p:txBody>
      </p:sp>
      <p:sp>
        <p:nvSpPr>
          <p:cNvPr id="2" name="TextBox 3">
            <a:extLst>
              <a:ext uri="{FF2B5EF4-FFF2-40B4-BE49-F238E27FC236}">
                <a16:creationId xmlns:a16="http://schemas.microsoft.com/office/drawing/2014/main" id="{5187D851-412D-0B27-821A-EF1BA19E3FD2}"/>
              </a:ext>
            </a:extLst>
          </p:cNvPr>
          <p:cNvSpPr txBox="1"/>
          <p:nvPr/>
        </p:nvSpPr>
        <p:spPr>
          <a:xfrm>
            <a:off x="-2590800" y="38100"/>
            <a:ext cx="9339030" cy="3770263"/>
          </a:xfrm>
          <a:prstGeom prst="rect">
            <a:avLst/>
          </a:prstGeom>
        </p:spPr>
        <p:txBody>
          <a:bodyPr wrap="square"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Blessing</a:t>
            </a:r>
          </a:p>
          <a:p>
            <a:pPr algn="ctr">
              <a:lnSpc>
                <a:spcPts val="9799"/>
              </a:lnSpc>
              <a:spcBef>
                <a:spcPct val="0"/>
              </a:spcBef>
            </a:pPr>
            <a:endParaRPr lang="en-US" sz="6999" dirty="0">
              <a:solidFill>
                <a:srgbClr val="000000"/>
              </a:solidFill>
              <a:latin typeface="Dreaming Outloud Sans"/>
              <a:ea typeface="Dreaming Outloud Sans"/>
              <a:cs typeface="Dreaming Outloud Sans"/>
              <a:sym typeface="Dreaming Outloud Sans"/>
            </a:endParaRPr>
          </a:p>
          <a:p>
            <a:pPr algn="ctr">
              <a:lnSpc>
                <a:spcPts val="9799"/>
              </a:lnSpc>
              <a:spcBef>
                <a:spcPct val="0"/>
              </a:spcBef>
            </a:pPr>
            <a:endParaRPr lang="en-US" sz="6999" dirty="0">
              <a:solidFill>
                <a:srgbClr val="000000"/>
              </a:solidFill>
              <a:latin typeface="Dreaming Outloud Sans"/>
              <a:ea typeface="Dreaming Outloud Sans"/>
              <a:cs typeface="Dreaming Outloud Sans"/>
              <a:sym typeface="Dreaming Outloud Sans"/>
            </a:endParaRPr>
          </a:p>
        </p:txBody>
      </p:sp>
      <p:pic>
        <p:nvPicPr>
          <p:cNvPr id="4" name="Picture 3">
            <a:extLst>
              <a:ext uri="{FF2B5EF4-FFF2-40B4-BE49-F238E27FC236}">
                <a16:creationId xmlns:a16="http://schemas.microsoft.com/office/drawing/2014/main" id="{7ABA7489-45AA-6547-6764-5BEB8E5E6B29}"/>
              </a:ext>
            </a:extLst>
          </p:cNvPr>
          <p:cNvPicPr>
            <a:picLocks noChangeAspect="1"/>
          </p:cNvPicPr>
          <p:nvPr/>
        </p:nvPicPr>
        <p:blipFill>
          <a:blip r:embed="rId4"/>
          <a:stretch>
            <a:fillRect/>
          </a:stretch>
        </p:blipFill>
        <p:spPr>
          <a:xfrm>
            <a:off x="15316200" y="266701"/>
            <a:ext cx="2645999" cy="2510360"/>
          </a:xfrm>
          <a:prstGeom prst="rect">
            <a:avLst/>
          </a:prstGeom>
        </p:spPr>
      </p:pic>
    </p:spTree>
    <p:extLst>
      <p:ext uri="{BB962C8B-B14F-4D97-AF65-F5344CB8AC3E}">
        <p14:creationId xmlns:p14="http://schemas.microsoft.com/office/powerpoint/2010/main" val="938421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CDB625F-1757-DE60-58FB-608EA6D54A47}"/>
              </a:ext>
            </a:extLst>
          </p:cNvPr>
          <p:cNvGrpSpPr/>
          <p:nvPr/>
        </p:nvGrpSpPr>
        <p:grpSpPr>
          <a:xfrm>
            <a:off x="1401099" y="167126"/>
            <a:ext cx="16063448" cy="9464129"/>
            <a:chOff x="1401099" y="167126"/>
            <a:chExt cx="16063448" cy="9464129"/>
          </a:xfrm>
        </p:grpSpPr>
        <p:sp>
          <p:nvSpPr>
            <p:cNvPr id="5" name="TextBox 4">
              <a:extLst>
                <a:ext uri="{FF2B5EF4-FFF2-40B4-BE49-F238E27FC236}">
                  <a16:creationId xmlns:a16="http://schemas.microsoft.com/office/drawing/2014/main" id="{F28CED5C-C1B0-D13D-B547-ADEAE69E9F84}"/>
                </a:ext>
              </a:extLst>
            </p:cNvPr>
            <p:cNvSpPr txBox="1"/>
            <p:nvPr/>
          </p:nvSpPr>
          <p:spPr>
            <a:xfrm>
              <a:off x="1401099" y="167126"/>
              <a:ext cx="5781366" cy="9464129"/>
            </a:xfrm>
            <a:prstGeom prst="rect">
              <a:avLst/>
            </a:prstGeom>
            <a:noFill/>
          </p:spPr>
          <p:txBody>
            <a:bodyPr wrap="square">
              <a:spAutoFit/>
            </a:bodyPr>
            <a:lstStyle/>
            <a:p>
              <a:endParaRPr lang="en-GB" sz="3000" b="1" dirty="0">
                <a:latin typeface="Dreaming Outloud Pro" panose="03050502040302030504" pitchFamily="66" charset="0"/>
                <a:cs typeface="Dreaming Outloud Pro" panose="03050502040302030504" pitchFamily="66" charset="0"/>
                <a:hlinkClick r:id="rId3"/>
              </a:endParaRPr>
            </a:p>
            <a:p>
              <a:endParaRPr lang="en-GB" sz="3000" b="1" dirty="0">
                <a:latin typeface="Dreaming Outloud Pro" panose="03050502040302030504" pitchFamily="66" charset="0"/>
                <a:cs typeface="Dreaming Outloud Pro" panose="03050502040302030504" pitchFamily="66" charset="0"/>
                <a:hlinkClick r:id="rId3"/>
              </a:endParaRPr>
            </a:p>
            <a:p>
              <a:endParaRPr lang="en-GB" sz="3000" b="1" dirty="0">
                <a:latin typeface="Dreaming Outloud Pro" panose="03050502040302030504" pitchFamily="66" charset="0"/>
                <a:cs typeface="Dreaming Outloud Pro" panose="03050502040302030504" pitchFamily="66" charset="0"/>
                <a:hlinkClick r:id="rId3"/>
              </a:endParaRPr>
            </a:p>
            <a:p>
              <a:r>
                <a:rPr lang="en-GB" sz="3000" b="1" dirty="0">
                  <a:latin typeface="Dreaming Outloud Pro" panose="03050502040302030504" pitchFamily="66" charset="0"/>
                  <a:cs typeface="Dreaming Outloud Pro" panose="03050502040302030504" pitchFamily="66" charset="0"/>
                  <a:hlinkClick r:id="rId4"/>
                </a:rPr>
                <a:t>Jisas </a:t>
              </a:r>
              <a:r>
                <a:rPr lang="en-GB" sz="3000" b="1" dirty="0" err="1">
                  <a:latin typeface="Dreaming Outloud Pro" panose="03050502040302030504" pitchFamily="66" charset="0"/>
                  <a:cs typeface="Dreaming Outloud Pro" panose="03050502040302030504" pitchFamily="66" charset="0"/>
                  <a:hlinkClick r:id="rId4"/>
                </a:rPr>
                <a:t>yu</a:t>
              </a:r>
              <a:r>
                <a:rPr lang="en-GB" sz="3000" b="1" dirty="0">
                  <a:latin typeface="Dreaming Outloud Pro" panose="03050502040302030504" pitchFamily="66" charset="0"/>
                  <a:cs typeface="Dreaming Outloud Pro" panose="03050502040302030504" pitchFamily="66" charset="0"/>
                  <a:hlinkClick r:id="rId4"/>
                </a:rPr>
                <a:t> </a:t>
              </a:r>
              <a:r>
                <a:rPr lang="en-GB" sz="3000" b="1" dirty="0" err="1">
                  <a:latin typeface="Dreaming Outloud Pro" panose="03050502040302030504" pitchFamily="66" charset="0"/>
                  <a:cs typeface="Dreaming Outloud Pro" panose="03050502040302030504" pitchFamily="66" charset="0"/>
                  <a:hlinkClick r:id="rId4"/>
                </a:rPr>
                <a:t>holem</a:t>
              </a:r>
              <a:r>
                <a:rPr lang="en-GB" sz="3000" b="1" dirty="0">
                  <a:latin typeface="Dreaming Outloud Pro" panose="03050502040302030504" pitchFamily="66" charset="0"/>
                  <a:cs typeface="Dreaming Outloud Pro" panose="03050502040302030504" pitchFamily="66" charset="0"/>
                  <a:hlinkClick r:id="rId4"/>
                </a:rPr>
                <a:t> </a:t>
              </a:r>
              <a:r>
                <a:rPr lang="en-GB" sz="3000" b="1" dirty="0" err="1">
                  <a:latin typeface="Dreaming Outloud Pro" panose="03050502040302030504" pitchFamily="66" charset="0"/>
                  <a:cs typeface="Dreaming Outloud Pro" panose="03050502040302030504" pitchFamily="66" charset="0"/>
                  <a:hlinkClick r:id="rId4"/>
                </a:rPr>
                <a:t>han</a:t>
              </a:r>
              <a:r>
                <a:rPr lang="en-GB" sz="3000" b="1" dirty="0">
                  <a:latin typeface="Dreaming Outloud Pro" panose="03050502040302030504" pitchFamily="66" charset="0"/>
                  <a:cs typeface="Dreaming Outloud Pro" panose="03050502040302030504" pitchFamily="66" charset="0"/>
                  <a:hlinkClick r:id="rId4"/>
                </a:rPr>
                <a:t> </a:t>
              </a:r>
              <a:r>
                <a:rPr lang="en-GB" sz="3000" b="1" dirty="0" err="1">
                  <a:latin typeface="Dreaming Outloud Pro" panose="03050502040302030504" pitchFamily="66" charset="0"/>
                  <a:cs typeface="Dreaming Outloud Pro" panose="03050502040302030504" pitchFamily="66" charset="0"/>
                  <a:hlinkClick r:id="rId4"/>
                </a:rPr>
                <a:t>blong</a:t>
              </a:r>
              <a:r>
                <a:rPr lang="en-GB" sz="3000" b="1" dirty="0">
                  <a:latin typeface="Dreaming Outloud Pro" panose="03050502040302030504" pitchFamily="66" charset="0"/>
                  <a:cs typeface="Dreaming Outloud Pro" panose="03050502040302030504" pitchFamily="66" charset="0"/>
                  <a:hlinkClick r:id="rId4"/>
                </a:rPr>
                <a:t> mi </a:t>
              </a:r>
              <a:endParaRPr lang="en-GB" sz="3000" b="1" dirty="0">
                <a:latin typeface="Dreaming Outloud Pro" panose="03050502040302030504" pitchFamily="66" charset="0"/>
                <a:cs typeface="Dreaming Outloud Pro" panose="03050502040302030504" pitchFamily="66" charset="0"/>
              </a:endParaRPr>
            </a:p>
            <a:p>
              <a:pPr defTabSz="1371600">
                <a:defRPr/>
              </a:pPr>
              <a:r>
                <a:rPr lang="en-US" sz="3000" b="1" dirty="0">
                  <a:solidFill>
                    <a:srgbClr val="0070C0"/>
                  </a:solidFill>
                  <a:latin typeface="Dreaming Outloud Pro" panose="03050502040302030504" pitchFamily="66" charset="0"/>
                  <a:cs typeface="Dreaming Outloud Pro" panose="03050502040302030504" pitchFamily="66" charset="0"/>
                </a:rPr>
                <a:t>Jesus Hold My Hand</a:t>
              </a:r>
              <a:endParaRPr lang="en-GB" dirty="0">
                <a:latin typeface="Dreaming Outloud Pro" panose="03050502040302030504" pitchFamily="66" charset="0"/>
                <a:cs typeface="Dreaming Outloud Pro" panose="03050502040302030504" pitchFamily="66" charset="0"/>
              </a:endParaRPr>
            </a:p>
            <a:p>
              <a:endParaRPr lang="en-GB" sz="2100" dirty="0">
                <a:latin typeface="Dreaming Outloud Pro" panose="03050502040302030504" pitchFamily="66" charset="0"/>
                <a:cs typeface="Dreaming Outloud Pro" panose="03050502040302030504" pitchFamily="66" charset="0"/>
              </a:endParaRPr>
            </a:p>
            <a:p>
              <a:endParaRPr lang="en-GB" sz="2100" dirty="0">
                <a:latin typeface="Dreaming Outloud Pro" panose="03050502040302030504" pitchFamily="66" charset="0"/>
                <a:cs typeface="Dreaming Outloud Pro" panose="03050502040302030504" pitchFamily="66" charset="0"/>
              </a:endParaRPr>
            </a:p>
            <a:p>
              <a:r>
                <a:rPr lang="en-GB" sz="2400" b="1" dirty="0">
                  <a:solidFill>
                    <a:srgbClr val="000000"/>
                  </a:solidFill>
                  <a:latin typeface="Dreaming Outloud Pro" panose="03050502040302030504" pitchFamily="66" charset="0"/>
                  <a:cs typeface="Dreaming Outloud Pro" panose="03050502040302030504" pitchFamily="66" charset="0"/>
                </a:rPr>
                <a:t>[Verse One]</a:t>
              </a:r>
            </a:p>
            <a:p>
              <a:endParaRPr lang="en-GB" sz="2400" b="1" dirty="0">
                <a:solidFill>
                  <a:srgbClr val="000000"/>
                </a:solidFill>
                <a:latin typeface="Dreaming Outloud Pro" panose="03050502040302030504" pitchFamily="66" charset="0"/>
                <a:cs typeface="Dreaming Outloud Pro" panose="03050502040302030504" pitchFamily="66" charset="0"/>
              </a:endParaRPr>
            </a:p>
            <a:p>
              <a:r>
                <a:rPr lang="en-GB" sz="2700" dirty="0">
                  <a:solidFill>
                    <a:srgbClr val="000000"/>
                  </a:solidFill>
                  <a:latin typeface="Dreaming Outloud Pro" panose="03050502040302030504" pitchFamily="66" charset="0"/>
                  <a:cs typeface="Dreaming Outloud Pro" panose="03050502040302030504" pitchFamily="66" charset="0"/>
                </a:rPr>
                <a:t>Jisas </a:t>
              </a:r>
              <a:r>
                <a:rPr lang="en-GB" sz="2700" dirty="0" err="1">
                  <a:solidFill>
                    <a:srgbClr val="000000"/>
                  </a:solidFill>
                  <a:latin typeface="Dreaming Outloud Pro" panose="03050502040302030504" pitchFamily="66" charset="0"/>
                  <a:cs typeface="Dreaming Outloud Pro" panose="03050502040302030504" pitchFamily="66" charset="0"/>
                </a:rPr>
                <a:t>yu</a:t>
              </a:r>
              <a:r>
                <a:rPr lang="en-GB" sz="2700" dirty="0">
                  <a:solidFill>
                    <a:srgbClr val="000000"/>
                  </a:solidFill>
                  <a:latin typeface="Dreaming Outloud Pro" panose="03050502040302030504" pitchFamily="66" charset="0"/>
                  <a:cs typeface="Dreaming Outloud Pro" panose="03050502040302030504" pitchFamily="66" charset="0"/>
                </a:rPr>
                <a:t> </a:t>
              </a:r>
              <a:r>
                <a:rPr lang="en-GB" sz="2700" dirty="0" err="1">
                  <a:solidFill>
                    <a:srgbClr val="000000"/>
                  </a:solidFill>
                  <a:latin typeface="Dreaming Outloud Pro" panose="03050502040302030504" pitchFamily="66" charset="0"/>
                  <a:cs typeface="Dreaming Outloud Pro" panose="03050502040302030504" pitchFamily="66" charset="0"/>
                </a:rPr>
                <a:t>holem</a:t>
              </a:r>
              <a:r>
                <a:rPr lang="en-GB" sz="2700" dirty="0">
                  <a:solidFill>
                    <a:srgbClr val="000000"/>
                  </a:solidFill>
                  <a:latin typeface="Dreaming Outloud Pro" panose="03050502040302030504" pitchFamily="66" charset="0"/>
                  <a:cs typeface="Dreaming Outloud Pro" panose="03050502040302030504" pitchFamily="66" charset="0"/>
                </a:rPr>
                <a:t> </a:t>
              </a:r>
              <a:r>
                <a:rPr lang="en-GB" sz="2700" dirty="0" err="1">
                  <a:solidFill>
                    <a:srgbClr val="000000"/>
                  </a:solidFill>
                  <a:latin typeface="Dreaming Outloud Pro" panose="03050502040302030504" pitchFamily="66" charset="0"/>
                  <a:cs typeface="Dreaming Outloud Pro" panose="03050502040302030504" pitchFamily="66" charset="0"/>
                </a:rPr>
                <a:t>han</a:t>
              </a:r>
              <a:r>
                <a:rPr lang="en-GB" sz="2700" dirty="0">
                  <a:solidFill>
                    <a:srgbClr val="000000"/>
                  </a:solidFill>
                  <a:latin typeface="Dreaming Outloud Pro" panose="03050502040302030504" pitchFamily="66" charset="0"/>
                  <a:cs typeface="Dreaming Outloud Pro" panose="03050502040302030504" pitchFamily="66" charset="0"/>
                </a:rPr>
                <a:t> </a:t>
              </a:r>
              <a:r>
                <a:rPr lang="en-GB" sz="2700" dirty="0" err="1">
                  <a:solidFill>
                    <a:srgbClr val="000000"/>
                  </a:solidFill>
                  <a:latin typeface="Dreaming Outloud Pro" panose="03050502040302030504" pitchFamily="66" charset="0"/>
                  <a:cs typeface="Dreaming Outloud Pro" panose="03050502040302030504" pitchFamily="66" charset="0"/>
                </a:rPr>
                <a:t>blong</a:t>
              </a:r>
              <a:r>
                <a:rPr lang="en-GB" sz="2700" dirty="0">
                  <a:solidFill>
                    <a:srgbClr val="000000"/>
                  </a:solidFill>
                  <a:latin typeface="Dreaming Outloud Pro" panose="03050502040302030504" pitchFamily="66" charset="0"/>
                  <a:cs typeface="Dreaming Outloud Pro" panose="03050502040302030504" pitchFamily="66" charset="0"/>
                </a:rPr>
                <a:t> mi</a:t>
              </a:r>
            </a:p>
            <a:p>
              <a:r>
                <a:rPr lang="en-US" sz="2700" dirty="0">
                  <a:solidFill>
                    <a:srgbClr val="0070C0"/>
                  </a:solidFill>
                  <a:latin typeface="Dreaming Outloud Pro" panose="03050502040302030504" pitchFamily="66" charset="0"/>
                  <a:cs typeface="Dreaming Outloud Pro" panose="03050502040302030504" pitchFamily="66" charset="0"/>
                </a:rPr>
                <a:t>Jesus Hold My Hand</a:t>
              </a:r>
            </a:p>
            <a:p>
              <a:r>
                <a:rPr lang="en-GB" sz="2700" dirty="0">
                  <a:solidFill>
                    <a:srgbClr val="000000"/>
                  </a:solidFill>
                  <a:latin typeface="Dreaming Outloud Pro" panose="03050502040302030504" pitchFamily="66" charset="0"/>
                  <a:cs typeface="Dreaming Outloud Pro" panose="03050502040302030504" pitchFamily="66" charset="0"/>
                </a:rPr>
                <a:t>Yu </a:t>
              </a:r>
              <a:r>
                <a:rPr lang="en-GB" sz="2700" dirty="0" err="1">
                  <a:solidFill>
                    <a:srgbClr val="000000"/>
                  </a:solidFill>
                  <a:latin typeface="Dreaming Outloud Pro" panose="03050502040302030504" pitchFamily="66" charset="0"/>
                  <a:cs typeface="Dreaming Outloud Pro" panose="03050502040302030504" pitchFamily="66" charset="0"/>
                </a:rPr>
                <a:t>tekem</a:t>
              </a:r>
              <a:r>
                <a:rPr lang="en-GB" sz="2700" dirty="0">
                  <a:solidFill>
                    <a:srgbClr val="000000"/>
                  </a:solidFill>
                  <a:latin typeface="Dreaming Outloud Pro" panose="03050502040302030504" pitchFamily="66" charset="0"/>
                  <a:cs typeface="Dreaming Outloud Pro" panose="03050502040302030504" pitchFamily="66" charset="0"/>
                </a:rPr>
                <a:t> </a:t>
              </a:r>
              <a:r>
                <a:rPr lang="en-GB" sz="2700" dirty="0" err="1">
                  <a:solidFill>
                    <a:srgbClr val="000000"/>
                  </a:solidFill>
                  <a:latin typeface="Dreaming Outloud Pro" panose="03050502040302030504" pitchFamily="66" charset="0"/>
                  <a:cs typeface="Dreaming Outloud Pro" panose="03050502040302030504" pitchFamily="66" charset="0"/>
                </a:rPr>
                <a:t>han</a:t>
              </a:r>
              <a:r>
                <a:rPr lang="en-GB" sz="2700" dirty="0">
                  <a:solidFill>
                    <a:srgbClr val="000000"/>
                  </a:solidFill>
                  <a:latin typeface="Dreaming Outloud Pro" panose="03050502040302030504" pitchFamily="66" charset="0"/>
                  <a:cs typeface="Dreaming Outloud Pro" panose="03050502040302030504" pitchFamily="66" charset="0"/>
                </a:rPr>
                <a:t> </a:t>
              </a:r>
              <a:r>
                <a:rPr lang="en-GB" sz="2700" dirty="0" err="1">
                  <a:solidFill>
                    <a:srgbClr val="000000"/>
                  </a:solidFill>
                  <a:latin typeface="Dreaming Outloud Pro" panose="03050502040302030504" pitchFamily="66" charset="0"/>
                  <a:cs typeface="Dreaming Outloud Pro" panose="03050502040302030504" pitchFamily="66" charset="0"/>
                </a:rPr>
                <a:t>blong</a:t>
              </a:r>
              <a:r>
                <a:rPr lang="en-GB" sz="2700" dirty="0">
                  <a:solidFill>
                    <a:srgbClr val="000000"/>
                  </a:solidFill>
                  <a:latin typeface="Dreaming Outloud Pro" panose="03050502040302030504" pitchFamily="66" charset="0"/>
                  <a:cs typeface="Dreaming Outloud Pro" panose="03050502040302030504" pitchFamily="66" charset="0"/>
                </a:rPr>
                <a:t> mi</a:t>
              </a:r>
            </a:p>
            <a:p>
              <a:pPr defTabSz="1371600">
                <a:defRPr/>
              </a:pPr>
              <a:r>
                <a:rPr lang="en-US" sz="2700" dirty="0">
                  <a:solidFill>
                    <a:srgbClr val="0070C0"/>
                  </a:solidFill>
                  <a:latin typeface="Dreaming Outloud Pro" panose="03050502040302030504" pitchFamily="66" charset="0"/>
                  <a:cs typeface="Dreaming Outloud Pro" panose="03050502040302030504" pitchFamily="66" charset="0"/>
                </a:rPr>
                <a:t>Take My Hand</a:t>
              </a:r>
              <a:endParaRPr lang="en-GB" sz="2700" dirty="0">
                <a:latin typeface="Dreaming Outloud Pro" panose="03050502040302030504" pitchFamily="66" charset="0"/>
                <a:cs typeface="Dreaming Outloud Pro" panose="03050502040302030504" pitchFamily="66" charset="0"/>
              </a:endParaRPr>
            </a:p>
            <a:p>
              <a:r>
                <a:rPr lang="en-GB" sz="2700" dirty="0">
                  <a:solidFill>
                    <a:srgbClr val="000000"/>
                  </a:solidFill>
                  <a:latin typeface="Dreaming Outloud Pro" panose="03050502040302030504" pitchFamily="66" charset="0"/>
                  <a:cs typeface="Dreaming Outloud Pro" panose="03050502040302030504" pitchFamily="66" charset="0"/>
                </a:rPr>
                <a:t>Aba mi </a:t>
              </a:r>
              <a:r>
                <a:rPr lang="en-GB" sz="2700" dirty="0" err="1">
                  <a:solidFill>
                    <a:srgbClr val="000000"/>
                  </a:solidFill>
                  <a:latin typeface="Dreaming Outloud Pro" panose="03050502040302030504" pitchFamily="66" charset="0"/>
                  <a:cs typeface="Dreaming Outloud Pro" panose="03050502040302030504" pitchFamily="66" charset="0"/>
                </a:rPr>
                <a:t>kraeaot</a:t>
              </a:r>
              <a:r>
                <a:rPr lang="en-GB" sz="2700" dirty="0">
                  <a:solidFill>
                    <a:srgbClr val="000000"/>
                  </a:solidFill>
                  <a:latin typeface="Dreaming Outloud Pro" panose="03050502040302030504" pitchFamily="66" charset="0"/>
                  <a:cs typeface="Dreaming Outloud Pro" panose="03050502040302030504" pitchFamily="66" charset="0"/>
                </a:rPr>
                <a:t> </a:t>
              </a:r>
              <a:r>
                <a:rPr lang="en-GB" sz="2700" dirty="0" err="1">
                  <a:solidFill>
                    <a:srgbClr val="000000"/>
                  </a:solidFill>
                  <a:latin typeface="Dreaming Outloud Pro" panose="03050502040302030504" pitchFamily="66" charset="0"/>
                  <a:cs typeface="Dreaming Outloud Pro" panose="03050502040302030504" pitchFamily="66" charset="0"/>
                </a:rPr>
                <a:t>fo</a:t>
              </a:r>
              <a:r>
                <a:rPr lang="en-GB" sz="2700" dirty="0">
                  <a:solidFill>
                    <a:srgbClr val="000000"/>
                  </a:solidFill>
                  <a:latin typeface="Dreaming Outloud Pro" panose="03050502040302030504" pitchFamily="66" charset="0"/>
                  <a:cs typeface="Dreaming Outloud Pro" panose="03050502040302030504" pitchFamily="66" charset="0"/>
                </a:rPr>
                <a:t> </a:t>
              </a:r>
              <a:r>
                <a:rPr lang="en-GB" sz="2700" dirty="0" err="1">
                  <a:solidFill>
                    <a:srgbClr val="000000"/>
                  </a:solidFill>
                  <a:latin typeface="Dreaming Outloud Pro" panose="03050502040302030504" pitchFamily="66" charset="0"/>
                  <a:cs typeface="Dreaming Outloud Pro" panose="03050502040302030504" pitchFamily="66" charset="0"/>
                </a:rPr>
                <a:t>yu</a:t>
              </a:r>
              <a:endParaRPr lang="en-GB" sz="2700" dirty="0">
                <a:solidFill>
                  <a:srgbClr val="000000"/>
                </a:solidFill>
                <a:latin typeface="Dreaming Outloud Pro" panose="03050502040302030504" pitchFamily="66" charset="0"/>
                <a:cs typeface="Dreaming Outloud Pro" panose="03050502040302030504" pitchFamily="66" charset="0"/>
              </a:endParaRPr>
            </a:p>
            <a:p>
              <a:r>
                <a:rPr lang="en-US" sz="2700" dirty="0">
                  <a:solidFill>
                    <a:srgbClr val="0070C0"/>
                  </a:solidFill>
                  <a:latin typeface="Dreaming Outloud Pro" panose="03050502040302030504" pitchFamily="66" charset="0"/>
                  <a:cs typeface="Dreaming Outloud Pro" panose="03050502040302030504" pitchFamily="66" charset="0"/>
                </a:rPr>
                <a:t>Abba, I Cry Out For You</a:t>
              </a:r>
              <a:endParaRPr lang="en-GB" sz="2700" dirty="0">
                <a:latin typeface="Dreaming Outloud Pro" panose="03050502040302030504" pitchFamily="66" charset="0"/>
                <a:cs typeface="Dreaming Outloud Pro" panose="03050502040302030504" pitchFamily="66" charset="0"/>
              </a:endParaRPr>
            </a:p>
            <a:p>
              <a:r>
                <a:rPr lang="en-GB" sz="2700" dirty="0">
                  <a:solidFill>
                    <a:srgbClr val="000000"/>
                  </a:solidFill>
                  <a:latin typeface="Dreaming Outloud Pro" panose="03050502040302030504" pitchFamily="66" charset="0"/>
                  <a:cs typeface="Dreaming Outloud Pro" panose="03050502040302030504" pitchFamily="66" charset="0"/>
                </a:rPr>
                <a:t>Yu nao </a:t>
              </a:r>
              <a:r>
                <a:rPr lang="en-GB" sz="2700" dirty="0" err="1">
                  <a:solidFill>
                    <a:srgbClr val="000000"/>
                  </a:solidFill>
                  <a:latin typeface="Dreaming Outloud Pro" panose="03050502040302030504" pitchFamily="66" charset="0"/>
                  <a:cs typeface="Dreaming Outloud Pro" panose="03050502040302030504" pitchFamily="66" charset="0"/>
                </a:rPr>
                <a:t>faen</a:t>
              </a:r>
              <a:r>
                <a:rPr lang="en-GB" sz="2700" dirty="0">
                  <a:solidFill>
                    <a:srgbClr val="000000"/>
                  </a:solidFill>
                  <a:latin typeface="Dreaming Outloud Pro" panose="03050502040302030504" pitchFamily="66" charset="0"/>
                  <a:cs typeface="Dreaming Outloud Pro" panose="03050502040302030504" pitchFamily="66" charset="0"/>
                </a:rPr>
                <a:t> </a:t>
              </a:r>
              <a:r>
                <a:rPr lang="en-GB" sz="2700" dirty="0" err="1">
                  <a:solidFill>
                    <a:srgbClr val="000000"/>
                  </a:solidFill>
                  <a:latin typeface="Dreaming Outloud Pro" panose="03050502040302030504" pitchFamily="66" charset="0"/>
                  <a:cs typeface="Dreaming Outloud Pro" panose="03050502040302030504" pitchFamily="66" charset="0"/>
                </a:rPr>
                <a:t>evri</a:t>
              </a:r>
              <a:r>
                <a:rPr lang="en-GB" sz="2700" dirty="0">
                  <a:solidFill>
                    <a:srgbClr val="000000"/>
                  </a:solidFill>
                  <a:latin typeface="Dreaming Outloud Pro" panose="03050502040302030504" pitchFamily="66" charset="0"/>
                  <a:cs typeface="Dreaming Outloud Pro" panose="03050502040302030504" pitchFamily="66" charset="0"/>
                </a:rPr>
                <a:t> </a:t>
              </a:r>
              <a:r>
                <a:rPr lang="en-GB" sz="2700" dirty="0" err="1">
                  <a:solidFill>
                    <a:srgbClr val="000000"/>
                  </a:solidFill>
                  <a:latin typeface="Dreaming Outloud Pro" panose="03050502040302030504" pitchFamily="66" charset="0"/>
                  <a:cs typeface="Dreaming Outloud Pro" panose="03050502040302030504" pitchFamily="66" charset="0"/>
                </a:rPr>
                <a:t>gud</a:t>
              </a:r>
              <a:r>
                <a:rPr lang="en-GB" sz="2700" dirty="0">
                  <a:solidFill>
                    <a:srgbClr val="000000"/>
                  </a:solidFill>
                  <a:latin typeface="Dreaming Outloud Pro" panose="03050502040302030504" pitchFamily="66" charset="0"/>
                  <a:cs typeface="Dreaming Outloud Pro" panose="03050502040302030504" pitchFamily="66" charset="0"/>
                </a:rPr>
                <a:t> </a:t>
              </a:r>
              <a:r>
                <a:rPr lang="en-GB" sz="2700" dirty="0" err="1">
                  <a:solidFill>
                    <a:srgbClr val="000000"/>
                  </a:solidFill>
                  <a:latin typeface="Dreaming Outloud Pro" panose="03050502040302030504" pitchFamily="66" charset="0"/>
                  <a:cs typeface="Dreaming Outloud Pro" panose="03050502040302030504" pitchFamily="66" charset="0"/>
                </a:rPr>
                <a:t>samting</a:t>
              </a:r>
              <a:endParaRPr lang="en-GB" sz="2700" dirty="0">
                <a:solidFill>
                  <a:srgbClr val="000000"/>
                </a:solidFill>
                <a:latin typeface="Dreaming Outloud Pro" panose="03050502040302030504" pitchFamily="66" charset="0"/>
                <a:cs typeface="Dreaming Outloud Pro" panose="03050502040302030504" pitchFamily="66" charset="0"/>
              </a:endParaRPr>
            </a:p>
            <a:p>
              <a:r>
                <a:rPr lang="en-US" sz="2700" dirty="0">
                  <a:solidFill>
                    <a:srgbClr val="0070C0"/>
                  </a:solidFill>
                  <a:latin typeface="Dreaming Outloud Pro" panose="03050502040302030504" pitchFamily="66" charset="0"/>
                  <a:cs typeface="Dreaming Outloud Pro" panose="03050502040302030504" pitchFamily="66" charset="0"/>
                </a:rPr>
                <a:t>You Find Every Good Thing</a:t>
              </a:r>
              <a:endParaRPr lang="en-GB" sz="2700" dirty="0">
                <a:latin typeface="Dreaming Outloud Pro" panose="03050502040302030504" pitchFamily="66" charset="0"/>
                <a:cs typeface="Dreaming Outloud Pro" panose="03050502040302030504" pitchFamily="66" charset="0"/>
              </a:endParaRPr>
            </a:p>
            <a:p>
              <a:r>
                <a:rPr lang="en-GB" sz="2700" dirty="0">
                  <a:solidFill>
                    <a:srgbClr val="000000"/>
                  </a:solidFill>
                  <a:latin typeface="Dreaming Outloud Pro" panose="03050502040302030504" pitchFamily="66" charset="0"/>
                  <a:cs typeface="Dreaming Outloud Pro" panose="03050502040302030504" pitchFamily="66" charset="0"/>
                </a:rPr>
                <a:t>Long </a:t>
              </a:r>
              <a:r>
                <a:rPr lang="en-GB" sz="2700" dirty="0" err="1">
                  <a:solidFill>
                    <a:srgbClr val="000000"/>
                  </a:solidFill>
                  <a:latin typeface="Dreaming Outloud Pro" panose="03050502040302030504" pitchFamily="66" charset="0"/>
                  <a:cs typeface="Dreaming Outloud Pro" panose="03050502040302030504" pitchFamily="66" charset="0"/>
                </a:rPr>
                <a:t>disfala</a:t>
              </a:r>
              <a:r>
                <a:rPr lang="en-GB" sz="2700" dirty="0">
                  <a:solidFill>
                    <a:srgbClr val="000000"/>
                  </a:solidFill>
                  <a:latin typeface="Dreaming Outloud Pro" panose="03050502040302030504" pitchFamily="66" charset="0"/>
                  <a:cs typeface="Dreaming Outloud Pro" panose="03050502040302030504" pitchFamily="66" charset="0"/>
                </a:rPr>
                <a:t> </a:t>
              </a:r>
              <a:r>
                <a:rPr lang="en-GB" sz="2700" dirty="0" err="1">
                  <a:solidFill>
                    <a:srgbClr val="000000"/>
                  </a:solidFill>
                  <a:latin typeface="Dreaming Outloud Pro" panose="03050502040302030504" pitchFamily="66" charset="0"/>
                  <a:cs typeface="Dreaming Outloud Pro" panose="03050502040302030504" pitchFamily="66" charset="0"/>
                </a:rPr>
                <a:t>wol</a:t>
              </a:r>
              <a:endParaRPr lang="en-GB" sz="2700" dirty="0">
                <a:solidFill>
                  <a:srgbClr val="000000"/>
                </a:solidFill>
                <a:latin typeface="Dreaming Outloud Pro" panose="03050502040302030504" pitchFamily="66" charset="0"/>
                <a:cs typeface="Dreaming Outloud Pro" panose="03050502040302030504" pitchFamily="66" charset="0"/>
              </a:endParaRPr>
            </a:p>
            <a:p>
              <a:r>
                <a:rPr lang="en-US" sz="2700" dirty="0">
                  <a:solidFill>
                    <a:srgbClr val="0070C0"/>
                  </a:solidFill>
                  <a:latin typeface="Dreaming Outloud Pro" panose="03050502040302030504" pitchFamily="66" charset="0"/>
                  <a:cs typeface="Dreaming Outloud Pro" panose="03050502040302030504" pitchFamily="66" charset="0"/>
                </a:rPr>
                <a:t>In This World</a:t>
              </a:r>
              <a:endParaRPr lang="en-GB" sz="2700" dirty="0">
                <a:latin typeface="Dreaming Outloud Pro" panose="03050502040302030504" pitchFamily="66" charset="0"/>
                <a:cs typeface="Dreaming Outloud Pro" panose="03050502040302030504" pitchFamily="66" charset="0"/>
              </a:endParaRPr>
            </a:p>
            <a:p>
              <a:r>
                <a:rPr lang="en-GB" sz="2700" dirty="0">
                  <a:solidFill>
                    <a:srgbClr val="000000"/>
                  </a:solidFill>
                  <a:latin typeface="Dreaming Outloud Pro" panose="03050502040302030504" pitchFamily="66" charset="0"/>
                  <a:cs typeface="Dreaming Outloud Pro" panose="03050502040302030504" pitchFamily="66" charset="0"/>
                </a:rPr>
                <a:t>Aba mi </a:t>
              </a:r>
              <a:r>
                <a:rPr lang="en-GB" sz="2700" dirty="0" err="1">
                  <a:solidFill>
                    <a:srgbClr val="000000"/>
                  </a:solidFill>
                  <a:latin typeface="Dreaming Outloud Pro" panose="03050502040302030504" pitchFamily="66" charset="0"/>
                  <a:cs typeface="Dreaming Outloud Pro" panose="03050502040302030504" pitchFamily="66" charset="0"/>
                </a:rPr>
                <a:t>kraeaot</a:t>
              </a:r>
              <a:r>
                <a:rPr lang="en-GB" sz="2700" dirty="0">
                  <a:solidFill>
                    <a:srgbClr val="000000"/>
                  </a:solidFill>
                  <a:latin typeface="Dreaming Outloud Pro" panose="03050502040302030504" pitchFamily="66" charset="0"/>
                  <a:cs typeface="Dreaming Outloud Pro" panose="03050502040302030504" pitchFamily="66" charset="0"/>
                </a:rPr>
                <a:t> </a:t>
              </a:r>
              <a:r>
                <a:rPr lang="en-GB" sz="2700" dirty="0" err="1">
                  <a:solidFill>
                    <a:srgbClr val="000000"/>
                  </a:solidFill>
                  <a:latin typeface="Dreaming Outloud Pro" panose="03050502040302030504" pitchFamily="66" charset="0"/>
                  <a:cs typeface="Dreaming Outloud Pro" panose="03050502040302030504" pitchFamily="66" charset="0"/>
                </a:rPr>
                <a:t>fo</a:t>
              </a:r>
              <a:r>
                <a:rPr lang="en-GB" sz="2700" dirty="0">
                  <a:solidFill>
                    <a:srgbClr val="000000"/>
                  </a:solidFill>
                  <a:latin typeface="Dreaming Outloud Pro" panose="03050502040302030504" pitchFamily="66" charset="0"/>
                  <a:cs typeface="Dreaming Outloud Pro" panose="03050502040302030504" pitchFamily="66" charset="0"/>
                </a:rPr>
                <a:t> </a:t>
              </a:r>
              <a:r>
                <a:rPr lang="en-GB" sz="2700" dirty="0" err="1">
                  <a:solidFill>
                    <a:srgbClr val="000000"/>
                  </a:solidFill>
                  <a:latin typeface="Dreaming Outloud Pro" panose="03050502040302030504" pitchFamily="66" charset="0"/>
                  <a:cs typeface="Dreaming Outloud Pro" panose="03050502040302030504" pitchFamily="66" charset="0"/>
                </a:rPr>
                <a:t>yu</a:t>
              </a:r>
              <a:endParaRPr lang="en-GB" sz="2700" dirty="0">
                <a:solidFill>
                  <a:srgbClr val="000000"/>
                </a:solidFill>
                <a:latin typeface="Dreaming Outloud Pro" panose="03050502040302030504" pitchFamily="66" charset="0"/>
                <a:cs typeface="Dreaming Outloud Pro" panose="03050502040302030504" pitchFamily="66" charset="0"/>
              </a:endParaRPr>
            </a:p>
            <a:p>
              <a:r>
                <a:rPr lang="en-US" sz="2700" dirty="0">
                  <a:solidFill>
                    <a:srgbClr val="0070C0"/>
                  </a:solidFill>
                  <a:latin typeface="Dreaming Outloud Pro" panose="03050502040302030504" pitchFamily="66" charset="0"/>
                  <a:cs typeface="Dreaming Outloud Pro" panose="03050502040302030504" pitchFamily="66" charset="0"/>
                </a:rPr>
                <a:t>Abba, I Cry Out For You</a:t>
              </a:r>
            </a:p>
            <a:p>
              <a:endParaRPr lang="en-GB" sz="2400" dirty="0">
                <a:latin typeface="Dreaming Outloud Pro" panose="03050502040302030504" pitchFamily="66" charset="0"/>
                <a:cs typeface="Dreaming Outloud Pro" panose="03050502040302030504" pitchFamily="66" charset="0"/>
              </a:endParaRPr>
            </a:p>
            <a:p>
              <a:endParaRPr lang="en-GB" sz="2400" dirty="0">
                <a:latin typeface="Dreaming Outloud Pro" panose="03050502040302030504" pitchFamily="66" charset="0"/>
                <a:cs typeface="Dreaming Outloud Pro" panose="03050502040302030504" pitchFamily="66" charset="0"/>
              </a:endParaRPr>
            </a:p>
          </p:txBody>
        </p:sp>
        <p:sp>
          <p:nvSpPr>
            <p:cNvPr id="7" name="TextBox 6">
              <a:extLst>
                <a:ext uri="{FF2B5EF4-FFF2-40B4-BE49-F238E27FC236}">
                  <a16:creationId xmlns:a16="http://schemas.microsoft.com/office/drawing/2014/main" id="{8D76DD00-EBFE-2287-B5F4-021114CBBD8C}"/>
                </a:ext>
              </a:extLst>
            </p:cNvPr>
            <p:cNvSpPr txBox="1"/>
            <p:nvPr/>
          </p:nvSpPr>
          <p:spPr>
            <a:xfrm>
              <a:off x="12420600" y="2857500"/>
              <a:ext cx="5043947" cy="4985980"/>
            </a:xfrm>
            <a:prstGeom prst="rect">
              <a:avLst/>
            </a:prstGeom>
            <a:noFill/>
          </p:spPr>
          <p:txBody>
            <a:bodyPr wrap="square">
              <a:spAutoFit/>
            </a:bodyPr>
            <a:lstStyle/>
            <a:p>
              <a:pPr defTabSz="1371600">
                <a:defRPr/>
              </a:pPr>
              <a:r>
                <a:rPr lang="en-GB" sz="2400" b="1" dirty="0">
                  <a:solidFill>
                    <a:prstClr val="black"/>
                  </a:solidFill>
                  <a:latin typeface="Dreaming Outloud Pro" panose="03050502040302030504" pitchFamily="66" charset="0"/>
                  <a:cs typeface="Dreaming Outloud Pro" panose="03050502040302030504" pitchFamily="66" charset="0"/>
                </a:rPr>
                <a:t>[Verse Two]</a:t>
              </a:r>
            </a:p>
            <a:p>
              <a:pPr defTabSz="1371600">
                <a:defRPr/>
              </a:pPr>
              <a:endParaRPr lang="en-GB" sz="2400" b="1" dirty="0">
                <a:solidFill>
                  <a:prstClr val="black"/>
                </a:solidFill>
                <a:latin typeface="Dreaming Outloud Pro" panose="03050502040302030504" pitchFamily="66" charset="0"/>
                <a:cs typeface="Dreaming Outloud Pro" panose="03050502040302030504" pitchFamily="66" charset="0"/>
              </a:endParaRPr>
            </a:p>
            <a:p>
              <a:pPr defTabSz="1371600">
                <a:defRPr/>
              </a:pPr>
              <a:r>
                <a:rPr lang="en-GB" sz="2700" dirty="0">
                  <a:solidFill>
                    <a:prstClr val="black"/>
                  </a:solidFill>
                  <a:latin typeface="Dreaming Outloud Pro" panose="03050502040302030504" pitchFamily="66" charset="0"/>
                  <a:cs typeface="Dreaming Outloud Pro" panose="03050502040302030504" pitchFamily="66" charset="0"/>
                </a:rPr>
                <a:t>Baba mi </a:t>
              </a:r>
              <a:r>
                <a:rPr lang="en-GB" sz="2700" dirty="0" err="1">
                  <a:solidFill>
                    <a:prstClr val="black"/>
                  </a:solidFill>
                  <a:latin typeface="Dreaming Outloud Pro" panose="03050502040302030504" pitchFamily="66" charset="0"/>
                  <a:cs typeface="Dreaming Outloud Pro" panose="03050502040302030504" pitchFamily="66" charset="0"/>
                </a:rPr>
                <a:t>daon</a:t>
              </a:r>
              <a:r>
                <a:rPr lang="en-GB" sz="2700" dirty="0">
                  <a:solidFill>
                    <a:prstClr val="black"/>
                  </a:solidFill>
                  <a:latin typeface="Dreaming Outloud Pro" panose="03050502040302030504" pitchFamily="66" charset="0"/>
                  <a:cs typeface="Dreaming Outloud Pro" panose="03050502040302030504" pitchFamily="66" charset="0"/>
                </a:rPr>
                <a:t> </a:t>
              </a:r>
              <a:r>
                <a:rPr lang="en-GB" sz="2700" dirty="0" err="1">
                  <a:solidFill>
                    <a:prstClr val="black"/>
                  </a:solidFill>
                  <a:latin typeface="Dreaming Outloud Pro" panose="03050502040302030504" pitchFamily="66" charset="0"/>
                  <a:cs typeface="Dreaming Outloud Pro" panose="03050502040302030504" pitchFamily="66" charset="0"/>
                </a:rPr>
                <a:t>tenk</a:t>
              </a:r>
              <a:r>
                <a:rPr lang="en-GB" sz="2700" dirty="0">
                  <a:solidFill>
                    <a:prstClr val="black"/>
                  </a:solidFill>
                  <a:latin typeface="Dreaming Outloud Pro" panose="03050502040302030504" pitchFamily="66" charset="0"/>
                  <a:cs typeface="Dreaming Outloud Pro" panose="03050502040302030504" pitchFamily="66" charset="0"/>
                </a:rPr>
                <a:t> </a:t>
              </a:r>
              <a:r>
                <a:rPr lang="en-GB" sz="2700" dirty="0" err="1">
                  <a:solidFill>
                    <a:prstClr val="black"/>
                  </a:solidFill>
                  <a:latin typeface="Dreaming Outloud Pro" panose="03050502040302030504" pitchFamily="66" charset="0"/>
                  <a:cs typeface="Dreaming Outloud Pro" panose="03050502040302030504" pitchFamily="66" charset="0"/>
                </a:rPr>
                <a:t>yu</a:t>
              </a:r>
              <a:r>
                <a:rPr lang="en-GB" sz="2700" dirty="0">
                  <a:solidFill>
                    <a:prstClr val="black"/>
                  </a:solidFill>
                  <a:latin typeface="Dreaming Outloud Pro" panose="03050502040302030504" pitchFamily="66" charset="0"/>
                  <a:cs typeface="Dreaming Outloud Pro" panose="03050502040302030504" pitchFamily="66" charset="0"/>
                </a:rPr>
                <a:t> long </a:t>
              </a:r>
              <a:r>
                <a:rPr lang="en-GB" sz="2700" dirty="0" err="1">
                  <a:solidFill>
                    <a:prstClr val="black"/>
                  </a:solidFill>
                  <a:latin typeface="Dreaming Outloud Pro" panose="03050502040302030504" pitchFamily="66" charset="0"/>
                  <a:cs typeface="Dreaming Outloud Pro" panose="03050502040302030504" pitchFamily="66" charset="0"/>
                </a:rPr>
                <a:t>yu</a:t>
              </a:r>
              <a:endParaRPr lang="en-GB" sz="2700" dirty="0">
                <a:solidFill>
                  <a:prstClr val="black"/>
                </a:solidFill>
                <a:latin typeface="Dreaming Outloud Pro" panose="03050502040302030504" pitchFamily="66" charset="0"/>
                <a:cs typeface="Dreaming Outloud Pro" panose="03050502040302030504" pitchFamily="66" charset="0"/>
              </a:endParaRPr>
            </a:p>
            <a:p>
              <a:pPr defTabSz="1371600">
                <a:defRPr/>
              </a:pPr>
              <a:r>
                <a:rPr lang="en-GB" sz="2700" dirty="0">
                  <a:solidFill>
                    <a:srgbClr val="0070C0"/>
                  </a:solidFill>
                  <a:latin typeface="Dreaming Outloud Pro" panose="03050502040302030504" pitchFamily="66" charset="0"/>
                  <a:cs typeface="Dreaming Outloud Pro" panose="03050502040302030504" pitchFamily="66" charset="0"/>
                </a:rPr>
                <a:t>Abba, I Humbly Thank You</a:t>
              </a:r>
            </a:p>
            <a:p>
              <a:pPr defTabSz="1371600">
                <a:defRPr/>
              </a:pPr>
              <a:r>
                <a:rPr lang="en-GB" sz="2700" dirty="0">
                  <a:solidFill>
                    <a:prstClr val="black"/>
                  </a:solidFill>
                  <a:latin typeface="Dreaming Outloud Pro" panose="03050502040302030504" pitchFamily="66" charset="0"/>
                  <a:cs typeface="Dreaming Outloud Pro" panose="03050502040302030504" pitchFamily="66" charset="0"/>
                </a:rPr>
                <a:t>Fo </a:t>
              </a:r>
              <a:r>
                <a:rPr lang="en-GB" sz="2700" dirty="0" err="1">
                  <a:solidFill>
                    <a:prstClr val="black"/>
                  </a:solidFill>
                  <a:latin typeface="Dreaming Outloud Pro" panose="03050502040302030504" pitchFamily="66" charset="0"/>
                  <a:cs typeface="Dreaming Outloud Pro" panose="03050502040302030504" pitchFamily="66" charset="0"/>
                </a:rPr>
                <a:t>Sendem</a:t>
              </a:r>
              <a:r>
                <a:rPr lang="en-GB" sz="2700" dirty="0">
                  <a:solidFill>
                    <a:prstClr val="black"/>
                  </a:solidFill>
                  <a:latin typeface="Dreaming Outloud Pro" panose="03050502040302030504" pitchFamily="66" charset="0"/>
                  <a:cs typeface="Dreaming Outloud Pro" panose="03050502040302030504" pitchFamily="66" charset="0"/>
                </a:rPr>
                <a:t> San </a:t>
              </a:r>
              <a:r>
                <a:rPr lang="en-GB" sz="2700" dirty="0" err="1">
                  <a:solidFill>
                    <a:prstClr val="black"/>
                  </a:solidFill>
                  <a:latin typeface="Dreaming Outloud Pro" panose="03050502040302030504" pitchFamily="66" charset="0"/>
                  <a:cs typeface="Dreaming Outloud Pro" panose="03050502040302030504" pitchFamily="66" charset="0"/>
                </a:rPr>
                <a:t>blo</a:t>
              </a:r>
              <a:r>
                <a:rPr lang="en-GB" sz="2700" dirty="0">
                  <a:solidFill>
                    <a:prstClr val="black"/>
                  </a:solidFill>
                  <a:latin typeface="Dreaming Outloud Pro" panose="03050502040302030504" pitchFamily="66" charset="0"/>
                  <a:cs typeface="Dreaming Outloud Pro" panose="03050502040302030504" pitchFamily="66" charset="0"/>
                </a:rPr>
                <a:t> </a:t>
              </a:r>
              <a:r>
                <a:rPr lang="en-GB" sz="2700" dirty="0" err="1">
                  <a:solidFill>
                    <a:prstClr val="black"/>
                  </a:solidFill>
                  <a:latin typeface="Dreaming Outloud Pro" panose="03050502040302030504" pitchFamily="66" charset="0"/>
                  <a:cs typeface="Dreaming Outloud Pro" panose="03050502040302030504" pitchFamily="66" charset="0"/>
                </a:rPr>
                <a:t>yu</a:t>
              </a:r>
              <a:endParaRPr lang="en-GB" sz="2700" dirty="0">
                <a:solidFill>
                  <a:prstClr val="black"/>
                </a:solidFill>
                <a:latin typeface="Dreaming Outloud Pro" panose="03050502040302030504" pitchFamily="66" charset="0"/>
                <a:cs typeface="Dreaming Outloud Pro" panose="03050502040302030504" pitchFamily="66" charset="0"/>
              </a:endParaRPr>
            </a:p>
            <a:p>
              <a:pPr defTabSz="1371600">
                <a:defRPr/>
              </a:pPr>
              <a:r>
                <a:rPr lang="en-GB" sz="2700" dirty="0">
                  <a:solidFill>
                    <a:srgbClr val="0070C0"/>
                  </a:solidFill>
                  <a:latin typeface="Dreaming Outloud Pro" panose="03050502040302030504" pitchFamily="66" charset="0"/>
                  <a:cs typeface="Dreaming Outloud Pro" panose="03050502040302030504" pitchFamily="66" charset="0"/>
                </a:rPr>
                <a:t>For Sending Your Son</a:t>
              </a:r>
            </a:p>
            <a:p>
              <a:pPr defTabSz="1371600">
                <a:defRPr/>
              </a:pPr>
              <a:r>
                <a:rPr lang="en-GB" sz="2700" dirty="0">
                  <a:solidFill>
                    <a:prstClr val="black"/>
                  </a:solidFill>
                  <a:latin typeface="Dreaming Outloud Pro" panose="03050502040302030504" pitchFamily="66" charset="0"/>
                  <a:cs typeface="Dreaming Outloud Pro" panose="03050502040302030504" pitchFamily="66" charset="0"/>
                </a:rPr>
                <a:t>Fo </a:t>
              </a:r>
              <a:r>
                <a:rPr lang="en-GB" sz="2700" dirty="0" err="1">
                  <a:solidFill>
                    <a:prstClr val="black"/>
                  </a:solidFill>
                  <a:latin typeface="Dreaming Outloud Pro" panose="03050502040302030504" pitchFamily="66" charset="0"/>
                  <a:cs typeface="Dreaming Outloud Pro" panose="03050502040302030504" pitchFamily="66" charset="0"/>
                </a:rPr>
                <a:t>dae</a:t>
              </a:r>
              <a:r>
                <a:rPr lang="en-GB" sz="2700" dirty="0">
                  <a:solidFill>
                    <a:prstClr val="black"/>
                  </a:solidFill>
                  <a:latin typeface="Dreaming Outloud Pro" panose="03050502040302030504" pitchFamily="66" charset="0"/>
                  <a:cs typeface="Dreaming Outloud Pro" panose="03050502040302030504" pitchFamily="66" charset="0"/>
                </a:rPr>
                <a:t> </a:t>
              </a:r>
              <a:r>
                <a:rPr lang="en-GB" sz="2700" dirty="0" err="1">
                  <a:solidFill>
                    <a:prstClr val="black"/>
                  </a:solidFill>
                  <a:latin typeface="Dreaming Outloud Pro" panose="03050502040302030504" pitchFamily="66" charset="0"/>
                  <a:cs typeface="Dreaming Outloud Pro" panose="03050502040302030504" pitchFamily="66" charset="0"/>
                </a:rPr>
                <a:t>fo</a:t>
              </a:r>
              <a:r>
                <a:rPr lang="en-GB" sz="2700" dirty="0">
                  <a:solidFill>
                    <a:prstClr val="black"/>
                  </a:solidFill>
                  <a:latin typeface="Dreaming Outloud Pro" panose="03050502040302030504" pitchFamily="66" charset="0"/>
                  <a:cs typeface="Dreaming Outloud Pro" panose="03050502040302030504" pitchFamily="66" charset="0"/>
                </a:rPr>
                <a:t> sins </a:t>
              </a:r>
              <a:r>
                <a:rPr lang="en-GB" sz="2700" dirty="0" err="1">
                  <a:solidFill>
                    <a:prstClr val="black"/>
                  </a:solidFill>
                  <a:latin typeface="Dreaming Outloud Pro" panose="03050502040302030504" pitchFamily="66" charset="0"/>
                  <a:cs typeface="Dreaming Outloud Pro" panose="03050502040302030504" pitchFamily="66" charset="0"/>
                </a:rPr>
                <a:t>blong</a:t>
              </a:r>
              <a:r>
                <a:rPr lang="en-GB" sz="2700" dirty="0">
                  <a:solidFill>
                    <a:prstClr val="black"/>
                  </a:solidFill>
                  <a:latin typeface="Dreaming Outloud Pro" panose="03050502040302030504" pitchFamily="66" charset="0"/>
                  <a:cs typeface="Dreaming Outloud Pro" panose="03050502040302030504" pitchFamily="66" charset="0"/>
                </a:rPr>
                <a:t> mi</a:t>
              </a:r>
            </a:p>
            <a:p>
              <a:pPr defTabSz="1371600">
                <a:defRPr/>
              </a:pPr>
              <a:r>
                <a:rPr lang="en-GB" sz="2700" dirty="0">
                  <a:solidFill>
                    <a:srgbClr val="0070C0"/>
                  </a:solidFill>
                  <a:latin typeface="Dreaming Outloud Pro" panose="03050502040302030504" pitchFamily="66" charset="0"/>
                  <a:cs typeface="Dreaming Outloud Pro" panose="03050502040302030504" pitchFamily="66" charset="0"/>
                </a:rPr>
                <a:t>Who Died For My Sins</a:t>
              </a:r>
            </a:p>
            <a:p>
              <a:pPr defTabSz="1371600">
                <a:defRPr/>
              </a:pPr>
              <a:r>
                <a:rPr lang="en-GB" sz="2700" dirty="0" err="1">
                  <a:solidFill>
                    <a:prstClr val="black"/>
                  </a:solidFill>
                  <a:latin typeface="Dreaming Outloud Pro" panose="03050502040302030504" pitchFamily="66" charset="0"/>
                  <a:cs typeface="Dreaming Outloud Pro" panose="03050502040302030504" pitchFamily="66" charset="0"/>
                </a:rPr>
                <a:t>Waswe</a:t>
              </a:r>
              <a:r>
                <a:rPr lang="en-GB" sz="2700" dirty="0">
                  <a:solidFill>
                    <a:prstClr val="black"/>
                  </a:solidFill>
                  <a:latin typeface="Dreaming Outloud Pro" panose="03050502040302030504" pitchFamily="66" charset="0"/>
                  <a:cs typeface="Dreaming Outloud Pro" panose="03050502040302030504" pitchFamily="66" charset="0"/>
                </a:rPr>
                <a:t> I re-</a:t>
              </a:r>
              <a:r>
                <a:rPr lang="en-GB" sz="2700" dirty="0" err="1">
                  <a:solidFill>
                    <a:prstClr val="black"/>
                  </a:solidFill>
                  <a:latin typeface="Dreaming Outloud Pro" panose="03050502040302030504" pitchFamily="66" charset="0"/>
                  <a:cs typeface="Dreaming Outloud Pro" panose="03050502040302030504" pitchFamily="66" charset="0"/>
                </a:rPr>
                <a:t>redi</a:t>
              </a:r>
              <a:r>
                <a:rPr lang="en-GB" sz="2700" dirty="0">
                  <a:solidFill>
                    <a:prstClr val="black"/>
                  </a:solidFill>
                  <a:latin typeface="Dreaming Outloud Pro" panose="03050502040302030504" pitchFamily="66" charset="0"/>
                  <a:cs typeface="Dreaming Outloud Pro" panose="03050502040302030504" pitchFamily="66" charset="0"/>
                </a:rPr>
                <a:t> </a:t>
              </a:r>
              <a:r>
                <a:rPr lang="en-GB" sz="2700" dirty="0" err="1">
                  <a:solidFill>
                    <a:prstClr val="black"/>
                  </a:solidFill>
                  <a:latin typeface="Dreaming Outloud Pro" panose="03050502040302030504" pitchFamily="66" charset="0"/>
                  <a:cs typeface="Dreaming Outloud Pro" panose="03050502040302030504" pitchFamily="66" charset="0"/>
                </a:rPr>
                <a:t>fo</a:t>
              </a:r>
              <a:r>
                <a:rPr lang="en-GB" sz="2700" dirty="0">
                  <a:solidFill>
                    <a:prstClr val="black"/>
                  </a:solidFill>
                  <a:latin typeface="Dreaming Outloud Pro" panose="03050502040302030504" pitchFamily="66" charset="0"/>
                  <a:cs typeface="Dreaming Outloud Pro" panose="03050502040302030504" pitchFamily="66" charset="0"/>
                </a:rPr>
                <a:t> hem</a:t>
              </a:r>
            </a:p>
            <a:p>
              <a:pPr defTabSz="1371600">
                <a:defRPr/>
              </a:pPr>
              <a:r>
                <a:rPr lang="en-GB" sz="2700" dirty="0">
                  <a:solidFill>
                    <a:srgbClr val="0070C0"/>
                  </a:solidFill>
                  <a:latin typeface="Dreaming Outloud Pro" panose="03050502040302030504" pitchFamily="66" charset="0"/>
                  <a:cs typeface="Dreaming Outloud Pro" panose="03050502040302030504" pitchFamily="66" charset="0"/>
                </a:rPr>
                <a:t>So I Will Be Ready For Him</a:t>
              </a:r>
            </a:p>
            <a:p>
              <a:pPr defTabSz="1371600">
                <a:defRPr/>
              </a:pPr>
              <a:r>
                <a:rPr lang="en-GB" sz="2700" dirty="0">
                  <a:solidFill>
                    <a:prstClr val="black"/>
                  </a:solidFill>
                  <a:latin typeface="Dreaming Outloud Pro" panose="03050502040302030504" pitchFamily="66" charset="0"/>
                  <a:cs typeface="Dreaming Outloud Pro" panose="03050502040302030504" pitchFamily="66" charset="0"/>
                </a:rPr>
                <a:t>Baba hem I </a:t>
              </a:r>
              <a:r>
                <a:rPr lang="en-GB" sz="2700" dirty="0" err="1">
                  <a:solidFill>
                    <a:prstClr val="black"/>
                  </a:solidFill>
                  <a:latin typeface="Dreaming Outloud Pro" panose="03050502040302030504" pitchFamily="66" charset="0"/>
                  <a:cs typeface="Dreaming Outloud Pro" panose="03050502040302030504" pitchFamily="66" charset="0"/>
                </a:rPr>
                <a:t>kam</a:t>
              </a:r>
              <a:r>
                <a:rPr lang="en-GB" sz="2700" dirty="0">
                  <a:solidFill>
                    <a:prstClr val="black"/>
                  </a:solidFill>
                  <a:latin typeface="Dreaming Outloud Pro" panose="03050502040302030504" pitchFamily="66" charset="0"/>
                  <a:cs typeface="Dreaming Outloud Pro" panose="03050502040302030504" pitchFamily="66" charset="0"/>
                </a:rPr>
                <a:t> </a:t>
              </a:r>
              <a:r>
                <a:rPr lang="en-GB" sz="2700" dirty="0" err="1">
                  <a:solidFill>
                    <a:prstClr val="black"/>
                  </a:solidFill>
                  <a:latin typeface="Dreaming Outloud Pro" panose="03050502040302030504" pitchFamily="66" charset="0"/>
                  <a:cs typeface="Dreaming Outloud Pro" panose="03050502040302030504" pitchFamily="66" charset="0"/>
                </a:rPr>
                <a:t>Mek</a:t>
              </a:r>
              <a:r>
                <a:rPr lang="en-GB" sz="2700" dirty="0">
                  <a:solidFill>
                    <a:prstClr val="black"/>
                  </a:solidFill>
                  <a:latin typeface="Dreaming Outloud Pro" panose="03050502040302030504" pitchFamily="66" charset="0"/>
                  <a:cs typeface="Dreaming Outloud Pro" panose="03050502040302030504" pitchFamily="66" charset="0"/>
                </a:rPr>
                <a:t> </a:t>
              </a:r>
              <a:r>
                <a:rPr lang="en-GB" sz="2700" dirty="0" err="1">
                  <a:solidFill>
                    <a:prstClr val="black"/>
                  </a:solidFill>
                  <a:latin typeface="Dreaming Outloud Pro" panose="03050502040302030504" pitchFamily="66" charset="0"/>
                  <a:cs typeface="Dreaming Outloud Pro" panose="03050502040302030504" pitchFamily="66" charset="0"/>
                </a:rPr>
                <a:t>yu</a:t>
              </a:r>
              <a:r>
                <a:rPr lang="en-GB" sz="2700" dirty="0">
                  <a:solidFill>
                    <a:prstClr val="black"/>
                  </a:solidFill>
                  <a:latin typeface="Dreaming Outloud Pro" panose="03050502040302030504" pitchFamily="66" charset="0"/>
                  <a:cs typeface="Dreaming Outloud Pro" panose="03050502040302030504" pitchFamily="66" charset="0"/>
                </a:rPr>
                <a:t> </a:t>
              </a:r>
              <a:r>
                <a:rPr lang="en-GB" sz="2700" dirty="0" err="1">
                  <a:solidFill>
                    <a:prstClr val="black"/>
                  </a:solidFill>
                  <a:latin typeface="Dreaming Outloud Pro" panose="03050502040302030504" pitchFamily="66" charset="0"/>
                  <a:cs typeface="Dreaming Outloud Pro" panose="03050502040302030504" pitchFamily="66" charset="0"/>
                </a:rPr>
                <a:t>dae</a:t>
              </a:r>
              <a:r>
                <a:rPr lang="en-GB" sz="2700" dirty="0">
                  <a:solidFill>
                    <a:prstClr val="black"/>
                  </a:solidFill>
                  <a:latin typeface="Dreaming Outloud Pro" panose="03050502040302030504" pitchFamily="66" charset="0"/>
                  <a:cs typeface="Dreaming Outloud Pro" panose="03050502040302030504" pitchFamily="66" charset="0"/>
                </a:rPr>
                <a:t> </a:t>
              </a:r>
              <a:r>
                <a:rPr lang="en-GB" sz="2700" dirty="0" err="1">
                  <a:solidFill>
                    <a:prstClr val="black"/>
                  </a:solidFill>
                  <a:latin typeface="Dreaming Outloud Pro" panose="03050502040302030504" pitchFamily="66" charset="0"/>
                  <a:cs typeface="Dreaming Outloud Pro" panose="03050502040302030504" pitchFamily="66" charset="0"/>
                </a:rPr>
                <a:t>fo</a:t>
              </a:r>
              <a:endParaRPr lang="en-GB" sz="2700" dirty="0">
                <a:solidFill>
                  <a:prstClr val="black"/>
                </a:solidFill>
                <a:latin typeface="Dreaming Outloud Pro" panose="03050502040302030504" pitchFamily="66" charset="0"/>
                <a:cs typeface="Dreaming Outloud Pro" panose="03050502040302030504" pitchFamily="66" charset="0"/>
              </a:endParaRPr>
            </a:p>
            <a:p>
              <a:pPr defTabSz="1371600">
                <a:defRPr/>
              </a:pPr>
              <a:r>
                <a:rPr lang="en-GB" sz="2700" dirty="0">
                  <a:solidFill>
                    <a:srgbClr val="0070C0"/>
                  </a:solidFill>
                  <a:latin typeface="Dreaming Outloud Pro" panose="03050502040302030504" pitchFamily="66" charset="0"/>
                  <a:cs typeface="Dreaming Outloud Pro" panose="03050502040302030504" pitchFamily="66" charset="0"/>
                </a:rPr>
                <a:t>Abba, He Will Come Again</a:t>
              </a:r>
            </a:p>
          </p:txBody>
        </p:sp>
        <p:sp>
          <p:nvSpPr>
            <p:cNvPr id="3" name="TextBox 2">
              <a:extLst>
                <a:ext uri="{FF2B5EF4-FFF2-40B4-BE49-F238E27FC236}">
                  <a16:creationId xmlns:a16="http://schemas.microsoft.com/office/drawing/2014/main" id="{666E42EC-9229-D5FE-66D0-B40688E7FDDC}"/>
                </a:ext>
              </a:extLst>
            </p:cNvPr>
            <p:cNvSpPr txBox="1"/>
            <p:nvPr/>
          </p:nvSpPr>
          <p:spPr>
            <a:xfrm>
              <a:off x="6477000" y="3086100"/>
              <a:ext cx="5043947" cy="4939814"/>
            </a:xfrm>
            <a:prstGeom prst="rect">
              <a:avLst/>
            </a:prstGeom>
            <a:noFill/>
          </p:spPr>
          <p:txBody>
            <a:bodyPr wrap="square">
              <a:spAutoFit/>
            </a:bodyPr>
            <a:lstStyle/>
            <a:p>
              <a:pPr defTabSz="1371600">
                <a:defRPr/>
              </a:pPr>
              <a:r>
                <a:rPr lang="en-GB" sz="2400" b="1" dirty="0">
                  <a:solidFill>
                    <a:prstClr val="black"/>
                  </a:solidFill>
                  <a:latin typeface="Dreaming Outloud Pro" panose="03050502040302030504" pitchFamily="66" charset="0"/>
                  <a:cs typeface="Dreaming Outloud Pro" panose="03050502040302030504" pitchFamily="66" charset="0"/>
                </a:rPr>
                <a:t>[Chorus]</a:t>
              </a:r>
            </a:p>
            <a:p>
              <a:pPr defTabSz="1371600">
                <a:defRPr/>
              </a:pPr>
              <a:endParaRPr lang="en-GB" sz="2400" b="1" dirty="0">
                <a:solidFill>
                  <a:prstClr val="black"/>
                </a:solidFill>
                <a:latin typeface="Dreaming Outloud Pro" panose="03050502040302030504" pitchFamily="66" charset="0"/>
                <a:cs typeface="Dreaming Outloud Pro" panose="03050502040302030504" pitchFamily="66" charset="0"/>
              </a:endParaRPr>
            </a:p>
            <a:p>
              <a:pPr defTabSz="1371600">
                <a:defRPr/>
              </a:pPr>
              <a:r>
                <a:rPr lang="en-GB" sz="2700" dirty="0">
                  <a:solidFill>
                    <a:prstClr val="black"/>
                  </a:solidFill>
                  <a:latin typeface="Dreaming Outloud Pro" panose="03050502040302030504" pitchFamily="66" charset="0"/>
                  <a:cs typeface="Dreaming Outloud Pro" panose="03050502040302030504" pitchFamily="66" charset="0"/>
                </a:rPr>
                <a:t>Jisas mi </a:t>
              </a:r>
              <a:r>
                <a:rPr lang="en-GB" sz="2700" dirty="0" err="1">
                  <a:solidFill>
                    <a:prstClr val="black"/>
                  </a:solidFill>
                  <a:latin typeface="Dreaming Outloud Pro" panose="03050502040302030504" pitchFamily="66" charset="0"/>
                  <a:cs typeface="Dreaming Outloud Pro" panose="03050502040302030504" pitchFamily="66" charset="0"/>
                </a:rPr>
                <a:t>kam</a:t>
              </a:r>
              <a:r>
                <a:rPr lang="en-GB" sz="2700" dirty="0">
                  <a:solidFill>
                    <a:prstClr val="black"/>
                  </a:solidFill>
                  <a:latin typeface="Dreaming Outloud Pro" panose="03050502040302030504" pitchFamily="66" charset="0"/>
                  <a:cs typeface="Dreaming Outloud Pro" panose="03050502040302030504" pitchFamily="66" charset="0"/>
                </a:rPr>
                <a:t> long </a:t>
              </a:r>
              <a:r>
                <a:rPr lang="en-GB" sz="2700" dirty="0" err="1">
                  <a:solidFill>
                    <a:prstClr val="black"/>
                  </a:solidFill>
                  <a:latin typeface="Dreaming Outloud Pro" panose="03050502040302030504" pitchFamily="66" charset="0"/>
                  <a:cs typeface="Dreaming Outloud Pro" panose="03050502040302030504" pitchFamily="66" charset="0"/>
                </a:rPr>
                <a:t>yu</a:t>
              </a:r>
              <a:r>
                <a:rPr lang="en-GB" sz="2700" dirty="0">
                  <a:solidFill>
                    <a:prstClr val="black"/>
                  </a:solidFill>
                  <a:latin typeface="Dreaming Outloud Pro" panose="03050502040302030504" pitchFamily="66" charset="0"/>
                  <a:cs typeface="Dreaming Outloud Pro" panose="03050502040302030504" pitchFamily="66" charset="0"/>
                </a:rPr>
                <a:t> nao, </a:t>
              </a:r>
              <a:r>
                <a:rPr lang="en-GB" sz="2700" dirty="0" err="1">
                  <a:solidFill>
                    <a:prstClr val="black"/>
                  </a:solidFill>
                  <a:latin typeface="Dreaming Outloud Pro" panose="03050502040302030504" pitchFamily="66" charset="0"/>
                  <a:cs typeface="Dreaming Outloud Pro" panose="03050502040302030504" pitchFamily="66" charset="0"/>
                </a:rPr>
                <a:t>uuuh</a:t>
              </a:r>
              <a:endParaRPr lang="en-GB" sz="2700" dirty="0">
                <a:solidFill>
                  <a:prstClr val="black"/>
                </a:solidFill>
                <a:latin typeface="Dreaming Outloud Pro" panose="03050502040302030504" pitchFamily="66" charset="0"/>
                <a:cs typeface="Dreaming Outloud Pro" panose="03050502040302030504" pitchFamily="66" charset="0"/>
              </a:endParaRPr>
            </a:p>
            <a:p>
              <a:pPr defTabSz="1371600">
                <a:defRPr/>
              </a:pPr>
              <a:r>
                <a:rPr lang="en-US" sz="2700" dirty="0">
                  <a:solidFill>
                    <a:srgbClr val="0070C0"/>
                  </a:solidFill>
                  <a:latin typeface="Dreaming Outloud Pro" panose="03050502040302030504" pitchFamily="66" charset="0"/>
                  <a:cs typeface="Dreaming Outloud Pro" panose="03050502040302030504" pitchFamily="66" charset="0"/>
                </a:rPr>
                <a:t>Jesus, I Come To You Now </a:t>
              </a:r>
              <a:r>
                <a:rPr lang="en-US" sz="2700" dirty="0" err="1">
                  <a:solidFill>
                    <a:srgbClr val="0070C0"/>
                  </a:solidFill>
                  <a:latin typeface="Dreaming Outloud Pro" panose="03050502040302030504" pitchFamily="66" charset="0"/>
                  <a:cs typeface="Dreaming Outloud Pro" panose="03050502040302030504" pitchFamily="66" charset="0"/>
                </a:rPr>
                <a:t>Ohhh</a:t>
              </a:r>
              <a:endParaRPr lang="en-GB" sz="2700" dirty="0">
                <a:solidFill>
                  <a:prstClr val="black"/>
                </a:solidFill>
                <a:latin typeface="Dreaming Outloud Pro" panose="03050502040302030504" pitchFamily="66" charset="0"/>
                <a:cs typeface="Dreaming Outloud Pro" panose="03050502040302030504" pitchFamily="66" charset="0"/>
              </a:endParaRPr>
            </a:p>
            <a:p>
              <a:pPr defTabSz="1371600">
                <a:defRPr/>
              </a:pPr>
              <a:r>
                <a:rPr lang="en-GB" sz="2700" dirty="0">
                  <a:solidFill>
                    <a:prstClr val="black"/>
                  </a:solidFill>
                  <a:latin typeface="Dreaming Outloud Pro" panose="03050502040302030504" pitchFamily="66" charset="0"/>
                  <a:cs typeface="Dreaming Outloud Pro" panose="03050502040302030504" pitchFamily="66" charset="0"/>
                </a:rPr>
                <a:t>Yu </a:t>
              </a:r>
              <a:r>
                <a:rPr lang="en-GB" sz="2700" dirty="0" err="1">
                  <a:solidFill>
                    <a:prstClr val="black"/>
                  </a:solidFill>
                  <a:latin typeface="Dreaming Outloud Pro" panose="03050502040302030504" pitchFamily="66" charset="0"/>
                  <a:cs typeface="Dreaming Outloud Pro" panose="03050502040302030504" pitchFamily="66" charset="0"/>
                </a:rPr>
                <a:t>tekem</a:t>
              </a:r>
              <a:r>
                <a:rPr lang="en-GB" sz="2700" dirty="0">
                  <a:solidFill>
                    <a:prstClr val="black"/>
                  </a:solidFill>
                  <a:latin typeface="Dreaming Outloud Pro" panose="03050502040302030504" pitchFamily="66" charset="0"/>
                  <a:cs typeface="Dreaming Outloud Pro" panose="03050502040302030504" pitchFamily="66" charset="0"/>
                </a:rPr>
                <a:t> mi </a:t>
              </a:r>
              <a:r>
                <a:rPr lang="en-GB" sz="2700" dirty="0" err="1">
                  <a:solidFill>
                    <a:prstClr val="black"/>
                  </a:solidFill>
                  <a:latin typeface="Dreaming Outloud Pro" panose="03050502040302030504" pitchFamily="66" charset="0"/>
                  <a:cs typeface="Dreaming Outloud Pro" panose="03050502040302030504" pitchFamily="66" charset="0"/>
                </a:rPr>
                <a:t>distaem</a:t>
              </a:r>
              <a:r>
                <a:rPr lang="en-GB" sz="2700" dirty="0">
                  <a:solidFill>
                    <a:prstClr val="black"/>
                  </a:solidFill>
                  <a:latin typeface="Dreaming Outloud Pro" panose="03050502040302030504" pitchFamily="66" charset="0"/>
                  <a:cs typeface="Dreaming Outloud Pro" panose="03050502040302030504" pitchFamily="66" charset="0"/>
                </a:rPr>
                <a:t>, </a:t>
              </a:r>
              <a:r>
                <a:rPr lang="en-GB" sz="2700" dirty="0" err="1">
                  <a:solidFill>
                    <a:prstClr val="black"/>
                  </a:solidFill>
                  <a:latin typeface="Dreaming Outloud Pro" panose="03050502040302030504" pitchFamily="66" charset="0"/>
                  <a:cs typeface="Dreaming Outloud Pro" panose="03050502040302030504" pitchFamily="66" charset="0"/>
                </a:rPr>
                <a:t>uuuh</a:t>
              </a:r>
              <a:endParaRPr lang="en-GB" sz="2700" dirty="0">
                <a:solidFill>
                  <a:prstClr val="black"/>
                </a:solidFill>
                <a:latin typeface="Dreaming Outloud Pro" panose="03050502040302030504" pitchFamily="66" charset="0"/>
                <a:cs typeface="Dreaming Outloud Pro" panose="03050502040302030504" pitchFamily="66" charset="0"/>
              </a:endParaRPr>
            </a:p>
            <a:p>
              <a:pPr defTabSz="1371600">
                <a:defRPr/>
              </a:pPr>
              <a:r>
                <a:rPr lang="en-US" sz="2700" dirty="0">
                  <a:solidFill>
                    <a:srgbClr val="0070C0"/>
                  </a:solidFill>
                  <a:latin typeface="Dreaming Outloud Pro" panose="03050502040302030504" pitchFamily="66" charset="0"/>
                  <a:cs typeface="Dreaming Outloud Pro" panose="03050502040302030504" pitchFamily="66" charset="0"/>
                </a:rPr>
                <a:t>Take Me Now </a:t>
              </a:r>
              <a:r>
                <a:rPr lang="en-US" sz="2700" dirty="0" err="1">
                  <a:solidFill>
                    <a:srgbClr val="0070C0"/>
                  </a:solidFill>
                  <a:latin typeface="Dreaming Outloud Pro" panose="03050502040302030504" pitchFamily="66" charset="0"/>
                  <a:cs typeface="Dreaming Outloud Pro" panose="03050502040302030504" pitchFamily="66" charset="0"/>
                </a:rPr>
                <a:t>Ohhh</a:t>
              </a:r>
              <a:endParaRPr lang="en-GB" sz="2700" dirty="0">
                <a:solidFill>
                  <a:prstClr val="black"/>
                </a:solidFill>
                <a:latin typeface="Dreaming Outloud Pro" panose="03050502040302030504" pitchFamily="66" charset="0"/>
                <a:cs typeface="Dreaming Outloud Pro" panose="03050502040302030504" pitchFamily="66" charset="0"/>
              </a:endParaRPr>
            </a:p>
            <a:p>
              <a:pPr defTabSz="1371600">
                <a:defRPr/>
              </a:pPr>
              <a:r>
                <a:rPr lang="en-GB" sz="2700" dirty="0">
                  <a:solidFill>
                    <a:prstClr val="black"/>
                  </a:solidFill>
                  <a:latin typeface="Dreaming Outloud Pro" panose="03050502040302030504" pitchFamily="66" charset="0"/>
                  <a:cs typeface="Dreaming Outloud Pro" panose="03050502040302030504" pitchFamily="66" charset="0"/>
                </a:rPr>
                <a:t>San Jisas mi </a:t>
              </a:r>
              <a:r>
                <a:rPr lang="en-GB" sz="2700" dirty="0" err="1">
                  <a:solidFill>
                    <a:prstClr val="black"/>
                  </a:solidFill>
                  <a:latin typeface="Dreaming Outloud Pro" panose="03050502040302030504" pitchFamily="66" charset="0"/>
                  <a:cs typeface="Dreaming Outloud Pro" panose="03050502040302030504" pitchFamily="66" charset="0"/>
                </a:rPr>
                <a:t>kam</a:t>
              </a:r>
              <a:r>
                <a:rPr lang="en-GB" sz="2700" dirty="0">
                  <a:solidFill>
                    <a:prstClr val="black"/>
                  </a:solidFill>
                  <a:latin typeface="Dreaming Outloud Pro" panose="03050502040302030504" pitchFamily="66" charset="0"/>
                  <a:cs typeface="Dreaming Outloud Pro" panose="03050502040302030504" pitchFamily="66" charset="0"/>
                </a:rPr>
                <a:t> long </a:t>
              </a:r>
              <a:r>
                <a:rPr lang="en-GB" sz="2700" dirty="0" err="1">
                  <a:solidFill>
                    <a:prstClr val="black"/>
                  </a:solidFill>
                  <a:latin typeface="Dreaming Outloud Pro" panose="03050502040302030504" pitchFamily="66" charset="0"/>
                  <a:cs typeface="Dreaming Outloud Pro" panose="03050502040302030504" pitchFamily="66" charset="0"/>
                </a:rPr>
                <a:t>yu</a:t>
              </a:r>
              <a:r>
                <a:rPr lang="en-GB" sz="2700" dirty="0">
                  <a:solidFill>
                    <a:prstClr val="black"/>
                  </a:solidFill>
                  <a:latin typeface="Dreaming Outloud Pro" panose="03050502040302030504" pitchFamily="66" charset="0"/>
                  <a:cs typeface="Dreaming Outloud Pro" panose="03050502040302030504" pitchFamily="66" charset="0"/>
                </a:rPr>
                <a:t> nao, </a:t>
              </a:r>
              <a:r>
                <a:rPr lang="en-GB" sz="2700" dirty="0" err="1">
                  <a:solidFill>
                    <a:prstClr val="black"/>
                  </a:solidFill>
                  <a:latin typeface="Dreaming Outloud Pro" panose="03050502040302030504" pitchFamily="66" charset="0"/>
                  <a:cs typeface="Dreaming Outloud Pro" panose="03050502040302030504" pitchFamily="66" charset="0"/>
                </a:rPr>
                <a:t>uuuh</a:t>
              </a:r>
              <a:endParaRPr lang="en-GB" sz="2700" dirty="0">
                <a:solidFill>
                  <a:prstClr val="black"/>
                </a:solidFill>
                <a:latin typeface="Dreaming Outloud Pro" panose="03050502040302030504" pitchFamily="66" charset="0"/>
                <a:cs typeface="Dreaming Outloud Pro" panose="03050502040302030504" pitchFamily="66" charset="0"/>
              </a:endParaRPr>
            </a:p>
            <a:p>
              <a:pPr defTabSz="1371600">
                <a:defRPr/>
              </a:pPr>
              <a:r>
                <a:rPr lang="en-US" sz="2700" dirty="0">
                  <a:solidFill>
                    <a:srgbClr val="0070C0"/>
                  </a:solidFill>
                  <a:latin typeface="Dreaming Outloud Pro" panose="03050502040302030504" pitchFamily="66" charset="0"/>
                  <a:cs typeface="Dreaming Outloud Pro" panose="03050502040302030504" pitchFamily="66" charset="0"/>
                </a:rPr>
                <a:t>Son Jesu, I Come To You Now</a:t>
              </a:r>
              <a:endParaRPr lang="en-GB" sz="2700" dirty="0">
                <a:solidFill>
                  <a:prstClr val="black"/>
                </a:solidFill>
                <a:latin typeface="Dreaming Outloud Pro" panose="03050502040302030504" pitchFamily="66" charset="0"/>
                <a:cs typeface="Dreaming Outloud Pro" panose="03050502040302030504" pitchFamily="66" charset="0"/>
              </a:endParaRPr>
            </a:p>
            <a:p>
              <a:pPr defTabSz="1371600">
                <a:defRPr/>
              </a:pPr>
              <a:r>
                <a:rPr lang="en-GB" sz="2700" dirty="0">
                  <a:solidFill>
                    <a:prstClr val="black"/>
                  </a:solidFill>
                  <a:latin typeface="Dreaming Outloud Pro" panose="03050502040302030504" pitchFamily="66" charset="0"/>
                  <a:cs typeface="Dreaming Outloud Pro" panose="03050502040302030504" pitchFamily="66" charset="0"/>
                </a:rPr>
                <a:t>Yu </a:t>
              </a:r>
              <a:r>
                <a:rPr lang="en-GB" sz="2700" dirty="0" err="1">
                  <a:solidFill>
                    <a:prstClr val="black"/>
                  </a:solidFill>
                  <a:latin typeface="Dreaming Outloud Pro" panose="03050502040302030504" pitchFamily="66" charset="0"/>
                  <a:cs typeface="Dreaming Outloud Pro" panose="03050502040302030504" pitchFamily="66" charset="0"/>
                </a:rPr>
                <a:t>tekem</a:t>
              </a:r>
              <a:r>
                <a:rPr lang="en-GB" sz="2700" dirty="0">
                  <a:solidFill>
                    <a:prstClr val="black"/>
                  </a:solidFill>
                  <a:latin typeface="Dreaming Outloud Pro" panose="03050502040302030504" pitchFamily="66" charset="0"/>
                  <a:cs typeface="Dreaming Outloud Pro" panose="03050502040302030504" pitchFamily="66" charset="0"/>
                </a:rPr>
                <a:t> mi </a:t>
              </a:r>
              <a:r>
                <a:rPr lang="en-GB" sz="2700" dirty="0" err="1">
                  <a:solidFill>
                    <a:prstClr val="black"/>
                  </a:solidFill>
                  <a:latin typeface="Dreaming Outloud Pro" panose="03050502040302030504" pitchFamily="66" charset="0"/>
                  <a:cs typeface="Dreaming Outloud Pro" panose="03050502040302030504" pitchFamily="66" charset="0"/>
                </a:rPr>
                <a:t>distaem</a:t>
              </a:r>
              <a:endParaRPr lang="en-GB" sz="2700" dirty="0">
                <a:solidFill>
                  <a:prstClr val="black"/>
                </a:solidFill>
                <a:latin typeface="Dreaming Outloud Pro" panose="03050502040302030504" pitchFamily="66" charset="0"/>
                <a:cs typeface="Dreaming Outloud Pro" panose="03050502040302030504" pitchFamily="66" charset="0"/>
              </a:endParaRPr>
            </a:p>
            <a:p>
              <a:pPr defTabSz="1371600">
                <a:defRPr/>
              </a:pPr>
              <a:r>
                <a:rPr lang="en-GB" sz="2700" dirty="0">
                  <a:solidFill>
                    <a:srgbClr val="0070C0"/>
                  </a:solidFill>
                  <a:latin typeface="Dreaming Outloud Pro" panose="03050502040302030504" pitchFamily="66" charset="0"/>
                  <a:cs typeface="Dreaming Outloud Pro" panose="03050502040302030504" pitchFamily="66" charset="0"/>
                </a:rPr>
                <a:t>Take Me Now</a:t>
              </a:r>
            </a:p>
            <a:p>
              <a:pPr defTabSz="1371600">
                <a:defRPr/>
              </a:pPr>
              <a:endParaRPr lang="en-GB" sz="2400" dirty="0">
                <a:solidFill>
                  <a:prstClr val="black"/>
                </a:solidFill>
                <a:latin typeface="Dreaming Outloud Pro" panose="03050502040302030504" pitchFamily="66" charset="0"/>
                <a:cs typeface="Dreaming Outloud Pro" panose="03050502040302030504" pitchFamily="66" charset="0"/>
              </a:endParaRPr>
            </a:p>
          </p:txBody>
        </p:sp>
      </p:grpSp>
      <p:sp>
        <p:nvSpPr>
          <p:cNvPr id="2" name="TextBox 3">
            <a:extLst>
              <a:ext uri="{FF2B5EF4-FFF2-40B4-BE49-F238E27FC236}">
                <a16:creationId xmlns:a16="http://schemas.microsoft.com/office/drawing/2014/main" id="{22CAAB6F-72DF-0471-752D-B3EC5984C149}"/>
              </a:ext>
            </a:extLst>
          </p:cNvPr>
          <p:cNvSpPr txBox="1"/>
          <p:nvPr/>
        </p:nvSpPr>
        <p:spPr>
          <a:xfrm>
            <a:off x="-3352800" y="0"/>
            <a:ext cx="9339030" cy="3770263"/>
          </a:xfrm>
          <a:prstGeom prst="rect">
            <a:avLst/>
          </a:prstGeom>
        </p:spPr>
        <p:txBody>
          <a:bodyPr wrap="square"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Send</a:t>
            </a:r>
          </a:p>
          <a:p>
            <a:pPr algn="ctr">
              <a:lnSpc>
                <a:spcPts val="9799"/>
              </a:lnSpc>
              <a:spcBef>
                <a:spcPct val="0"/>
              </a:spcBef>
            </a:pPr>
            <a:endParaRPr lang="en-US" sz="6999" dirty="0">
              <a:solidFill>
                <a:srgbClr val="000000"/>
              </a:solidFill>
              <a:latin typeface="Dreaming Outloud Sans"/>
              <a:ea typeface="Dreaming Outloud Sans"/>
              <a:cs typeface="Dreaming Outloud Sans"/>
              <a:sym typeface="Dreaming Outloud Sans"/>
            </a:endParaRPr>
          </a:p>
          <a:p>
            <a:pPr algn="ctr">
              <a:lnSpc>
                <a:spcPts val="9799"/>
              </a:lnSpc>
              <a:spcBef>
                <a:spcPct val="0"/>
              </a:spcBef>
            </a:pPr>
            <a:endParaRPr lang="en-US" sz="6999" dirty="0">
              <a:solidFill>
                <a:srgbClr val="000000"/>
              </a:solidFill>
              <a:latin typeface="Dreaming Outloud Sans"/>
              <a:ea typeface="Dreaming Outloud Sans"/>
              <a:cs typeface="Dreaming Outloud Sans"/>
              <a:sym typeface="Dreaming Outloud Sans"/>
            </a:endParaRPr>
          </a:p>
        </p:txBody>
      </p:sp>
      <p:pic>
        <p:nvPicPr>
          <p:cNvPr id="6" name="Picture 5">
            <a:extLst>
              <a:ext uri="{FF2B5EF4-FFF2-40B4-BE49-F238E27FC236}">
                <a16:creationId xmlns:a16="http://schemas.microsoft.com/office/drawing/2014/main" id="{2C56C1DB-DD0E-379D-C8AE-A478352C82E1}"/>
              </a:ext>
            </a:extLst>
          </p:cNvPr>
          <p:cNvPicPr>
            <a:picLocks noChangeAspect="1"/>
          </p:cNvPicPr>
          <p:nvPr/>
        </p:nvPicPr>
        <p:blipFill>
          <a:blip r:embed="rId5"/>
          <a:stretch>
            <a:fillRect/>
          </a:stretch>
        </p:blipFill>
        <p:spPr>
          <a:xfrm>
            <a:off x="15542922" y="68581"/>
            <a:ext cx="2502784" cy="2374940"/>
          </a:xfrm>
          <a:prstGeom prst="rect">
            <a:avLst/>
          </a:prstGeom>
        </p:spPr>
      </p:pic>
    </p:spTree>
    <p:extLst>
      <p:ext uri="{BB962C8B-B14F-4D97-AF65-F5344CB8AC3E}">
        <p14:creationId xmlns:p14="http://schemas.microsoft.com/office/powerpoint/2010/main" val="1100047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1452" y="365123"/>
            <a:ext cx="2597587" cy="1256754"/>
          </a:xfrm>
          <a:prstGeom prst="rect">
            <a:avLst/>
          </a:prstGeom>
        </p:spPr>
        <p:txBody>
          <a:bodyPr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Gather</a:t>
            </a:r>
          </a:p>
        </p:txBody>
      </p:sp>
      <p:sp>
        <p:nvSpPr>
          <p:cNvPr id="3" name="TextBox 3"/>
          <p:cNvSpPr txBox="1"/>
          <p:nvPr/>
        </p:nvSpPr>
        <p:spPr>
          <a:xfrm>
            <a:off x="4572000" y="3001888"/>
            <a:ext cx="10453429" cy="4283224"/>
          </a:xfrm>
          <a:prstGeom prst="rect">
            <a:avLst/>
          </a:prstGeom>
        </p:spPr>
        <p:txBody>
          <a:bodyPr lIns="0" tIns="0" rIns="0" bIns="0" rtlCol="0" anchor="t">
            <a:spAutoFit/>
          </a:bodyPr>
          <a:lstStyle/>
          <a:p>
            <a:pPr algn="l">
              <a:lnSpc>
                <a:spcPts val="5599"/>
              </a:lnSpc>
            </a:pPr>
            <a:r>
              <a:rPr lang="en-US" sz="3999" spc="359" dirty="0">
                <a:ea typeface="Josefin Sans"/>
                <a:cs typeface="Josefin Sans"/>
                <a:sym typeface="Josefin Sans"/>
              </a:rPr>
              <a:t>Call: </a:t>
            </a:r>
            <a:r>
              <a:rPr lang="en-US" sz="3999" spc="359" dirty="0">
                <a:solidFill>
                  <a:srgbClr val="B231BB"/>
                </a:solidFill>
                <a:ea typeface="Josefin Sans"/>
                <a:cs typeface="Josefin Sans"/>
                <a:sym typeface="Josefin Sans"/>
              </a:rPr>
              <a:t>The Lord be with you.</a:t>
            </a:r>
          </a:p>
          <a:p>
            <a:pPr algn="l">
              <a:lnSpc>
                <a:spcPts val="5599"/>
              </a:lnSpc>
            </a:pPr>
            <a:endParaRPr lang="en-US" sz="3999" spc="359" dirty="0">
              <a:solidFill>
                <a:srgbClr val="B231BB"/>
              </a:solidFill>
              <a:ea typeface="Josefin Sans"/>
              <a:cs typeface="Josefin Sans"/>
              <a:sym typeface="Josefin Sans"/>
            </a:endParaRPr>
          </a:p>
          <a:p>
            <a:pPr algn="l">
              <a:lnSpc>
                <a:spcPts val="5599"/>
              </a:lnSpc>
            </a:pPr>
            <a:r>
              <a:rPr lang="en-US" sz="3999" spc="359" dirty="0">
                <a:ea typeface="Josefin Sans"/>
                <a:cs typeface="Josefin Sans"/>
                <a:sym typeface="Josefin Sans"/>
              </a:rPr>
              <a:t>Response: </a:t>
            </a:r>
            <a:r>
              <a:rPr lang="en-US" sz="3999" spc="359" dirty="0">
                <a:solidFill>
                  <a:srgbClr val="00B050"/>
                </a:solidFill>
                <a:ea typeface="Josefin Sans"/>
                <a:cs typeface="Josefin Sans"/>
                <a:sym typeface="Josefin Sans"/>
              </a:rPr>
              <a:t>And also, with you.</a:t>
            </a:r>
          </a:p>
          <a:p>
            <a:pPr algn="l">
              <a:lnSpc>
                <a:spcPts val="5599"/>
              </a:lnSpc>
              <a:spcBef>
                <a:spcPct val="0"/>
              </a:spcBef>
            </a:pPr>
            <a:endParaRPr lang="en-US" sz="3999" spc="359" dirty="0">
              <a:solidFill>
                <a:srgbClr val="004AAD"/>
              </a:solidFill>
              <a:latin typeface="Josefin Sans"/>
              <a:ea typeface="Josefin Sans"/>
              <a:cs typeface="Josefin Sans"/>
              <a:sym typeface="Josefin Sans"/>
            </a:endParaRPr>
          </a:p>
          <a:p>
            <a:pPr algn="l">
              <a:lnSpc>
                <a:spcPts val="5599"/>
              </a:lnSpc>
              <a:spcBef>
                <a:spcPct val="0"/>
              </a:spcBef>
            </a:pPr>
            <a:endParaRPr lang="en-US" sz="3999" spc="359" dirty="0">
              <a:solidFill>
                <a:srgbClr val="004AAD"/>
              </a:solidFill>
              <a:latin typeface="Josefin Sans"/>
              <a:ea typeface="Josefin Sans"/>
              <a:cs typeface="Josefin Sans"/>
              <a:sym typeface="Josefin Sans"/>
            </a:endParaRPr>
          </a:p>
          <a:p>
            <a:pPr algn="l">
              <a:lnSpc>
                <a:spcPts val="5599"/>
              </a:lnSpc>
              <a:spcBef>
                <a:spcPct val="0"/>
              </a:spcBef>
            </a:pPr>
            <a:endParaRPr lang="en-US" sz="3999" spc="359" dirty="0">
              <a:solidFill>
                <a:srgbClr val="004AAD"/>
              </a:solidFill>
              <a:latin typeface="Josefin Sans"/>
              <a:ea typeface="Josefin Sans"/>
              <a:cs typeface="Josefin Sans"/>
              <a:sym typeface="Josefi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1452" y="365123"/>
            <a:ext cx="2597587" cy="1256754"/>
          </a:xfrm>
          <a:prstGeom prst="rect">
            <a:avLst/>
          </a:prstGeom>
        </p:spPr>
        <p:txBody>
          <a:bodyPr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Gather</a:t>
            </a:r>
          </a:p>
        </p:txBody>
      </p:sp>
      <p:sp>
        <p:nvSpPr>
          <p:cNvPr id="3" name="TextBox 3"/>
          <p:cNvSpPr txBox="1"/>
          <p:nvPr/>
        </p:nvSpPr>
        <p:spPr>
          <a:xfrm>
            <a:off x="3309040" y="1333500"/>
            <a:ext cx="11593722" cy="10028386"/>
          </a:xfrm>
          <a:prstGeom prst="rect">
            <a:avLst/>
          </a:prstGeom>
        </p:spPr>
        <p:txBody>
          <a:bodyPr wrap="square" lIns="0" tIns="0" rIns="0" bIns="0" rtlCol="0" anchor="t">
            <a:spAutoFit/>
          </a:bodyPr>
          <a:lstStyle/>
          <a:p>
            <a:pPr algn="ctr">
              <a:lnSpc>
                <a:spcPts val="5599"/>
              </a:lnSpc>
            </a:pPr>
            <a:r>
              <a:rPr lang="en-US" sz="3999" spc="359" dirty="0">
                <a:latin typeface="Josefin Sans"/>
                <a:ea typeface="Josefin Sans"/>
                <a:cs typeface="Josefin Sans"/>
                <a:sym typeface="Josefin Sans"/>
              </a:rPr>
              <a:t>Dear God,</a:t>
            </a:r>
          </a:p>
          <a:p>
            <a:pPr algn="ctr">
              <a:lnSpc>
                <a:spcPts val="5599"/>
              </a:lnSpc>
            </a:pPr>
            <a:endParaRPr lang="en-US" sz="3999" spc="359" dirty="0">
              <a:latin typeface="Josefin Sans"/>
              <a:ea typeface="Josefin Sans"/>
              <a:cs typeface="Josefin Sans"/>
              <a:sym typeface="Josefin Sans"/>
            </a:endParaRPr>
          </a:p>
          <a:p>
            <a:pPr algn="ctr">
              <a:lnSpc>
                <a:spcPts val="5599"/>
              </a:lnSpc>
            </a:pPr>
            <a:r>
              <a:rPr lang="en-US" sz="3999" spc="359" dirty="0">
                <a:latin typeface="Josefin Sans"/>
                <a:ea typeface="Josefin Sans"/>
                <a:cs typeface="Josefin Sans"/>
                <a:sym typeface="Josefin Sans"/>
              </a:rPr>
              <a:t>Thank you that you are here with us. </a:t>
            </a:r>
          </a:p>
          <a:p>
            <a:pPr algn="ctr">
              <a:lnSpc>
                <a:spcPts val="5599"/>
              </a:lnSpc>
            </a:pPr>
            <a:r>
              <a:rPr lang="en-US" sz="3999" spc="359" dirty="0">
                <a:latin typeface="Josefin Sans"/>
                <a:ea typeface="Josefin Sans"/>
                <a:cs typeface="Josefin Sans"/>
                <a:sym typeface="Josefin Sans"/>
              </a:rPr>
              <a:t>As we explore the life of Bishop Patteson help us to grow a deeper understanding of what it means to be called by you to love and serve others with all that we are. </a:t>
            </a:r>
          </a:p>
          <a:p>
            <a:pPr algn="l">
              <a:lnSpc>
                <a:spcPts val="5599"/>
              </a:lnSpc>
            </a:pPr>
            <a:endParaRPr lang="en-US" sz="3999" spc="359" dirty="0">
              <a:latin typeface="Josefin Sans"/>
              <a:ea typeface="Josefin Sans"/>
              <a:cs typeface="Josefin Sans"/>
              <a:sym typeface="Josefin Sans"/>
            </a:endParaRPr>
          </a:p>
          <a:p>
            <a:pPr algn="ctr">
              <a:lnSpc>
                <a:spcPts val="5599"/>
              </a:lnSpc>
            </a:pPr>
            <a:r>
              <a:rPr lang="en-US" sz="3999" spc="359" dirty="0">
                <a:latin typeface="Josefin Sans"/>
                <a:ea typeface="Josefin Sans"/>
                <a:cs typeface="Josefin Sans"/>
                <a:sym typeface="Josefin Sans"/>
              </a:rPr>
              <a:t>Amen</a:t>
            </a:r>
          </a:p>
          <a:p>
            <a:pPr algn="l">
              <a:lnSpc>
                <a:spcPts val="5599"/>
              </a:lnSpc>
            </a:pPr>
            <a:endParaRPr lang="en-US" sz="3999" spc="359" dirty="0">
              <a:solidFill>
                <a:srgbClr val="B231BB"/>
              </a:solidFill>
              <a:latin typeface="Josefin Sans"/>
              <a:ea typeface="Josefin Sans"/>
              <a:cs typeface="Josefin Sans"/>
              <a:sym typeface="Josefin Sans"/>
            </a:endParaRPr>
          </a:p>
          <a:p>
            <a:pPr algn="l">
              <a:lnSpc>
                <a:spcPts val="5599"/>
              </a:lnSpc>
            </a:pPr>
            <a:endParaRPr lang="en-US" sz="3999" spc="359" dirty="0">
              <a:solidFill>
                <a:srgbClr val="B231BB"/>
              </a:solidFill>
              <a:latin typeface="Josefin Sans"/>
              <a:ea typeface="Josefin Sans"/>
              <a:cs typeface="Josefin Sans"/>
              <a:sym typeface="Josefin Sans"/>
            </a:endParaRPr>
          </a:p>
          <a:p>
            <a:pPr algn="l">
              <a:lnSpc>
                <a:spcPts val="5599"/>
              </a:lnSpc>
              <a:spcBef>
                <a:spcPct val="0"/>
              </a:spcBef>
            </a:pPr>
            <a:endParaRPr lang="en-US" sz="3999" spc="359" dirty="0">
              <a:solidFill>
                <a:srgbClr val="B231BB"/>
              </a:solidFill>
              <a:latin typeface="Josefin Sans"/>
              <a:ea typeface="Josefin Sans"/>
              <a:cs typeface="Josefin Sans"/>
              <a:sym typeface="Josefin Sans"/>
            </a:endParaRPr>
          </a:p>
          <a:p>
            <a:pPr algn="l">
              <a:lnSpc>
                <a:spcPts val="5599"/>
              </a:lnSpc>
              <a:spcBef>
                <a:spcPct val="0"/>
              </a:spcBef>
            </a:pPr>
            <a:endParaRPr lang="en-US" sz="3999" spc="359" dirty="0">
              <a:solidFill>
                <a:srgbClr val="B231BB"/>
              </a:solidFill>
              <a:latin typeface="Josefin Sans"/>
              <a:ea typeface="Josefin Sans"/>
              <a:cs typeface="Josefin Sans"/>
              <a:sym typeface="Josefin Sans"/>
            </a:endParaRPr>
          </a:p>
          <a:p>
            <a:pPr algn="l">
              <a:lnSpc>
                <a:spcPts val="5599"/>
              </a:lnSpc>
              <a:spcBef>
                <a:spcPct val="0"/>
              </a:spcBef>
            </a:pPr>
            <a:endParaRPr lang="en-US" sz="3999" spc="359" dirty="0">
              <a:solidFill>
                <a:srgbClr val="B231BB"/>
              </a:solidFill>
              <a:latin typeface="Josefin Sans"/>
              <a:ea typeface="Josefin Sans"/>
              <a:cs typeface="Josefin Sans"/>
              <a:sym typeface="Josefi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DD586-B3F8-FA8B-0D45-04D451C7A54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6B07665-CA2E-9708-7EA8-14B53EA7BEBC}"/>
              </a:ext>
            </a:extLst>
          </p:cNvPr>
          <p:cNvSpPr txBox="1"/>
          <p:nvPr/>
        </p:nvSpPr>
        <p:spPr>
          <a:xfrm>
            <a:off x="690140" y="365123"/>
            <a:ext cx="2640211" cy="1256754"/>
          </a:xfrm>
          <a:prstGeom prst="rect">
            <a:avLst/>
          </a:prstGeom>
        </p:spPr>
        <p:txBody>
          <a:bodyPr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Engage</a:t>
            </a:r>
          </a:p>
        </p:txBody>
      </p:sp>
      <p:sp>
        <p:nvSpPr>
          <p:cNvPr id="3" name="Freeform 3">
            <a:extLst>
              <a:ext uri="{FF2B5EF4-FFF2-40B4-BE49-F238E27FC236}">
                <a16:creationId xmlns:a16="http://schemas.microsoft.com/office/drawing/2014/main" id="{31F2E28D-6042-82CA-E60B-6C7CB507835A}"/>
              </a:ext>
            </a:extLst>
          </p:cNvPr>
          <p:cNvSpPr/>
          <p:nvPr/>
        </p:nvSpPr>
        <p:spPr>
          <a:xfrm>
            <a:off x="12801600" y="389792"/>
            <a:ext cx="5123392" cy="2748001"/>
          </a:xfrm>
          <a:custGeom>
            <a:avLst/>
            <a:gdLst/>
            <a:ahLst/>
            <a:cxnLst/>
            <a:rect l="l" t="t" r="r" b="b"/>
            <a:pathLst>
              <a:path w="5123392" h="2748001">
                <a:moveTo>
                  <a:pt x="0" y="0"/>
                </a:moveTo>
                <a:lnTo>
                  <a:pt x="5123392" y="0"/>
                </a:lnTo>
                <a:lnTo>
                  <a:pt x="5123392" y="2748001"/>
                </a:lnTo>
                <a:lnTo>
                  <a:pt x="0" y="2748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a:extLst>
              <a:ext uri="{FF2B5EF4-FFF2-40B4-BE49-F238E27FC236}">
                <a16:creationId xmlns:a16="http://schemas.microsoft.com/office/drawing/2014/main" id="{836E1F57-53DE-08DF-24C0-258962F96BF0}"/>
              </a:ext>
            </a:extLst>
          </p:cNvPr>
          <p:cNvSpPr txBox="1"/>
          <p:nvPr/>
        </p:nvSpPr>
        <p:spPr>
          <a:xfrm>
            <a:off x="12918360" y="931944"/>
            <a:ext cx="5006632" cy="1379865"/>
          </a:xfrm>
          <a:prstGeom prst="rect">
            <a:avLst/>
          </a:prstGeom>
        </p:spPr>
        <p:txBody>
          <a:bodyPr lIns="0" tIns="0" rIns="0" bIns="0" rtlCol="0" anchor="t">
            <a:spAutoFit/>
          </a:bodyPr>
          <a:lstStyle/>
          <a:p>
            <a:pPr algn="ctr">
              <a:lnSpc>
                <a:spcPts val="5599"/>
              </a:lnSpc>
              <a:spcBef>
                <a:spcPct val="0"/>
              </a:spcBef>
            </a:pPr>
            <a:r>
              <a:rPr lang="en-US" sz="3200" spc="359" dirty="0">
                <a:ea typeface="Josefin Sans"/>
                <a:cs typeface="Josefin Sans"/>
                <a:sym typeface="Josefin Sans"/>
              </a:rPr>
              <a:t>Where in the world </a:t>
            </a:r>
          </a:p>
          <a:p>
            <a:pPr algn="ctr">
              <a:lnSpc>
                <a:spcPts val="5599"/>
              </a:lnSpc>
              <a:spcBef>
                <a:spcPct val="0"/>
              </a:spcBef>
            </a:pPr>
            <a:r>
              <a:rPr lang="en-US" sz="3200" spc="359" dirty="0">
                <a:ea typeface="Josefin Sans"/>
                <a:cs typeface="Josefin Sans"/>
                <a:sym typeface="Josefin Sans"/>
              </a:rPr>
              <a:t>am I?</a:t>
            </a:r>
          </a:p>
        </p:txBody>
      </p:sp>
      <p:sp>
        <p:nvSpPr>
          <p:cNvPr id="12" name="TextBox 11">
            <a:extLst>
              <a:ext uri="{FF2B5EF4-FFF2-40B4-BE49-F238E27FC236}">
                <a16:creationId xmlns:a16="http://schemas.microsoft.com/office/drawing/2014/main" id="{70A3CEE3-5AE3-3A46-388E-4B68F340CF5F}"/>
              </a:ext>
            </a:extLst>
          </p:cNvPr>
          <p:cNvSpPr txBox="1"/>
          <p:nvPr/>
        </p:nvSpPr>
        <p:spPr>
          <a:xfrm>
            <a:off x="1104900" y="7816672"/>
            <a:ext cx="16078200" cy="1569660"/>
          </a:xfrm>
          <a:prstGeom prst="rect">
            <a:avLst/>
          </a:prstGeom>
          <a:noFill/>
        </p:spPr>
        <p:txBody>
          <a:bodyPr wrap="square">
            <a:spAutoFit/>
          </a:bodyPr>
          <a:lstStyle/>
          <a:p>
            <a:r>
              <a:rPr lang="en-US" sz="3200" spc="359" dirty="0">
                <a:ea typeface="Josefin Sans"/>
                <a:cs typeface="Josefin Sans"/>
                <a:sym typeface="Josefin Sans"/>
              </a:rPr>
              <a:t>Clue 1                               Clue 2                               Clue 3</a:t>
            </a:r>
          </a:p>
          <a:p>
            <a:endParaRPr lang="en-US" sz="3200" spc="359" dirty="0">
              <a:sym typeface="Josefin Sans"/>
            </a:endParaRPr>
          </a:p>
          <a:p>
            <a:r>
              <a:rPr lang="en-GB" sz="3200" dirty="0"/>
              <a:t>  </a:t>
            </a:r>
          </a:p>
        </p:txBody>
      </p:sp>
      <p:pic>
        <p:nvPicPr>
          <p:cNvPr id="5" name="Picture 4">
            <a:extLst>
              <a:ext uri="{FF2B5EF4-FFF2-40B4-BE49-F238E27FC236}">
                <a16:creationId xmlns:a16="http://schemas.microsoft.com/office/drawing/2014/main" id="{A55BFB6C-66EF-A4F8-B7FA-1F0AD1A1645C}"/>
              </a:ext>
            </a:extLst>
          </p:cNvPr>
          <p:cNvPicPr>
            <a:picLocks noChangeAspect="1"/>
          </p:cNvPicPr>
          <p:nvPr/>
        </p:nvPicPr>
        <p:blipFill>
          <a:blip r:embed="rId5"/>
          <a:stretch>
            <a:fillRect/>
          </a:stretch>
        </p:blipFill>
        <p:spPr>
          <a:xfrm>
            <a:off x="672934" y="3141481"/>
            <a:ext cx="4450241" cy="29164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F8673331-6246-B5BE-00D0-749ACAF3CBAF}"/>
              </a:ext>
            </a:extLst>
          </p:cNvPr>
          <p:cNvPicPr>
            <a:picLocks noChangeAspect="1"/>
          </p:cNvPicPr>
          <p:nvPr/>
        </p:nvPicPr>
        <p:blipFill>
          <a:blip r:embed="rId6"/>
          <a:stretch>
            <a:fillRect/>
          </a:stretch>
        </p:blipFill>
        <p:spPr>
          <a:xfrm>
            <a:off x="6248400" y="3157182"/>
            <a:ext cx="4648200" cy="2901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7835F136-02CC-D5CB-180B-AD6BE824B56C}"/>
              </a:ext>
            </a:extLst>
          </p:cNvPr>
          <p:cNvPicPr>
            <a:picLocks noChangeAspect="1"/>
          </p:cNvPicPr>
          <p:nvPr/>
        </p:nvPicPr>
        <p:blipFill>
          <a:blip r:embed="rId7"/>
          <a:stretch>
            <a:fillRect/>
          </a:stretch>
        </p:blipFill>
        <p:spPr>
          <a:xfrm>
            <a:off x="12029199" y="3182992"/>
            <a:ext cx="4827489" cy="2901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901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2FC2F-ED86-DD30-32CF-1EC26DA44F3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80F7A92-EBA0-A4A7-CFE9-C463E0893CDF}"/>
              </a:ext>
            </a:extLst>
          </p:cNvPr>
          <p:cNvSpPr txBox="1"/>
          <p:nvPr/>
        </p:nvSpPr>
        <p:spPr>
          <a:xfrm>
            <a:off x="690140" y="365123"/>
            <a:ext cx="2640211" cy="1256754"/>
          </a:xfrm>
          <a:prstGeom prst="rect">
            <a:avLst/>
          </a:prstGeom>
        </p:spPr>
        <p:txBody>
          <a:bodyPr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Engage</a:t>
            </a:r>
          </a:p>
        </p:txBody>
      </p:sp>
      <p:sp>
        <p:nvSpPr>
          <p:cNvPr id="3" name="Freeform 3">
            <a:extLst>
              <a:ext uri="{FF2B5EF4-FFF2-40B4-BE49-F238E27FC236}">
                <a16:creationId xmlns:a16="http://schemas.microsoft.com/office/drawing/2014/main" id="{5B500E04-6750-B666-1925-4578D960EF7C}"/>
              </a:ext>
            </a:extLst>
          </p:cNvPr>
          <p:cNvSpPr/>
          <p:nvPr/>
        </p:nvSpPr>
        <p:spPr>
          <a:xfrm>
            <a:off x="12801600" y="389792"/>
            <a:ext cx="5123392" cy="2748001"/>
          </a:xfrm>
          <a:custGeom>
            <a:avLst/>
            <a:gdLst/>
            <a:ahLst/>
            <a:cxnLst/>
            <a:rect l="l" t="t" r="r" b="b"/>
            <a:pathLst>
              <a:path w="5123392" h="2748001">
                <a:moveTo>
                  <a:pt x="0" y="0"/>
                </a:moveTo>
                <a:lnTo>
                  <a:pt x="5123392" y="0"/>
                </a:lnTo>
                <a:lnTo>
                  <a:pt x="5123392" y="2748001"/>
                </a:lnTo>
                <a:lnTo>
                  <a:pt x="0" y="27480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a:extLst>
              <a:ext uri="{FF2B5EF4-FFF2-40B4-BE49-F238E27FC236}">
                <a16:creationId xmlns:a16="http://schemas.microsoft.com/office/drawing/2014/main" id="{5DBA7DFE-D0CD-5950-1A1A-41A9D091CC3E}"/>
              </a:ext>
            </a:extLst>
          </p:cNvPr>
          <p:cNvSpPr txBox="1"/>
          <p:nvPr/>
        </p:nvSpPr>
        <p:spPr>
          <a:xfrm>
            <a:off x="12918360" y="931944"/>
            <a:ext cx="5006632" cy="1379865"/>
          </a:xfrm>
          <a:prstGeom prst="rect">
            <a:avLst/>
          </a:prstGeom>
        </p:spPr>
        <p:txBody>
          <a:bodyPr lIns="0" tIns="0" rIns="0" bIns="0" rtlCol="0" anchor="t">
            <a:spAutoFit/>
          </a:bodyPr>
          <a:lstStyle/>
          <a:p>
            <a:pPr algn="ctr">
              <a:lnSpc>
                <a:spcPts val="5599"/>
              </a:lnSpc>
              <a:spcBef>
                <a:spcPct val="0"/>
              </a:spcBef>
            </a:pPr>
            <a:r>
              <a:rPr lang="en-US" sz="3200" spc="359" dirty="0">
                <a:ea typeface="Josefin Sans"/>
                <a:cs typeface="Josefin Sans"/>
                <a:sym typeface="Josefin Sans"/>
              </a:rPr>
              <a:t>Where in the world </a:t>
            </a:r>
          </a:p>
          <a:p>
            <a:pPr algn="ctr">
              <a:lnSpc>
                <a:spcPts val="5599"/>
              </a:lnSpc>
              <a:spcBef>
                <a:spcPct val="0"/>
              </a:spcBef>
            </a:pPr>
            <a:r>
              <a:rPr lang="en-US" sz="3200" spc="359" dirty="0">
                <a:ea typeface="Josefin Sans"/>
                <a:cs typeface="Josefin Sans"/>
                <a:sym typeface="Josefin Sans"/>
              </a:rPr>
              <a:t>am I?</a:t>
            </a:r>
          </a:p>
        </p:txBody>
      </p:sp>
      <p:sp>
        <p:nvSpPr>
          <p:cNvPr id="8" name="Rectangle 7">
            <a:extLst>
              <a:ext uri="{FF2B5EF4-FFF2-40B4-BE49-F238E27FC236}">
                <a16:creationId xmlns:a16="http://schemas.microsoft.com/office/drawing/2014/main" id="{0364965A-BC67-6B54-D78E-378AC25A67DF}"/>
              </a:ext>
            </a:extLst>
          </p:cNvPr>
          <p:cNvSpPr/>
          <p:nvPr/>
        </p:nvSpPr>
        <p:spPr>
          <a:xfrm>
            <a:off x="4857139" y="3566145"/>
            <a:ext cx="8061221" cy="3154710"/>
          </a:xfrm>
          <a:prstGeom prst="rect">
            <a:avLst/>
          </a:prstGeom>
          <a:noFill/>
        </p:spPr>
        <p:txBody>
          <a:bodyPr wrap="square" lIns="91440" tIns="45720" rIns="91440" bIns="45720">
            <a:spAutoFit/>
          </a:bodyPr>
          <a:lstStyle/>
          <a:p>
            <a:pPr algn="ctr"/>
            <a:r>
              <a:rPr lang="en-US" sz="20000" b="1" dirty="0">
                <a:ln w="22225">
                  <a:solidFill>
                    <a:schemeClr val="tx1"/>
                  </a:solidFill>
                  <a:prstDash val="solid"/>
                </a:ln>
                <a:solidFill>
                  <a:schemeClr val="bg1"/>
                </a:solidFill>
              </a:rPr>
              <a:t>Wales</a:t>
            </a:r>
          </a:p>
        </p:txBody>
      </p:sp>
    </p:spTree>
    <p:extLst>
      <p:ext uri="{BB962C8B-B14F-4D97-AF65-F5344CB8AC3E}">
        <p14:creationId xmlns:p14="http://schemas.microsoft.com/office/powerpoint/2010/main" val="3623437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2215D-DD61-0777-2DE6-1D9C168D3C0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4D9D99E-B924-7AAE-7EAE-C355FC70797B}"/>
              </a:ext>
            </a:extLst>
          </p:cNvPr>
          <p:cNvSpPr txBox="1"/>
          <p:nvPr/>
        </p:nvSpPr>
        <p:spPr>
          <a:xfrm>
            <a:off x="690140" y="365123"/>
            <a:ext cx="2640211" cy="1256754"/>
          </a:xfrm>
          <a:prstGeom prst="rect">
            <a:avLst/>
          </a:prstGeom>
        </p:spPr>
        <p:txBody>
          <a:bodyPr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Engage</a:t>
            </a:r>
          </a:p>
        </p:txBody>
      </p:sp>
      <p:sp>
        <p:nvSpPr>
          <p:cNvPr id="3" name="Freeform 3">
            <a:extLst>
              <a:ext uri="{FF2B5EF4-FFF2-40B4-BE49-F238E27FC236}">
                <a16:creationId xmlns:a16="http://schemas.microsoft.com/office/drawing/2014/main" id="{694AB928-5AAB-E154-872B-63A62EA66D29}"/>
              </a:ext>
            </a:extLst>
          </p:cNvPr>
          <p:cNvSpPr/>
          <p:nvPr/>
        </p:nvSpPr>
        <p:spPr>
          <a:xfrm>
            <a:off x="12801600" y="389792"/>
            <a:ext cx="5123392" cy="2748001"/>
          </a:xfrm>
          <a:custGeom>
            <a:avLst/>
            <a:gdLst/>
            <a:ahLst/>
            <a:cxnLst/>
            <a:rect l="l" t="t" r="r" b="b"/>
            <a:pathLst>
              <a:path w="5123392" h="2748001">
                <a:moveTo>
                  <a:pt x="0" y="0"/>
                </a:moveTo>
                <a:lnTo>
                  <a:pt x="5123392" y="0"/>
                </a:lnTo>
                <a:lnTo>
                  <a:pt x="5123392" y="2748001"/>
                </a:lnTo>
                <a:lnTo>
                  <a:pt x="0" y="2748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a:extLst>
              <a:ext uri="{FF2B5EF4-FFF2-40B4-BE49-F238E27FC236}">
                <a16:creationId xmlns:a16="http://schemas.microsoft.com/office/drawing/2014/main" id="{4E494094-806B-5E64-14C3-4EEFC912B001}"/>
              </a:ext>
            </a:extLst>
          </p:cNvPr>
          <p:cNvSpPr txBox="1"/>
          <p:nvPr/>
        </p:nvSpPr>
        <p:spPr>
          <a:xfrm>
            <a:off x="12918360" y="931944"/>
            <a:ext cx="5006632" cy="1379865"/>
          </a:xfrm>
          <a:prstGeom prst="rect">
            <a:avLst/>
          </a:prstGeom>
        </p:spPr>
        <p:txBody>
          <a:bodyPr lIns="0" tIns="0" rIns="0" bIns="0" rtlCol="0" anchor="t">
            <a:spAutoFit/>
          </a:bodyPr>
          <a:lstStyle/>
          <a:p>
            <a:pPr algn="ctr">
              <a:lnSpc>
                <a:spcPts val="5599"/>
              </a:lnSpc>
              <a:spcBef>
                <a:spcPct val="0"/>
              </a:spcBef>
            </a:pPr>
            <a:r>
              <a:rPr lang="en-US" sz="3200" spc="359" dirty="0">
                <a:ea typeface="Josefin Sans"/>
                <a:cs typeface="Josefin Sans"/>
                <a:sym typeface="Josefin Sans"/>
              </a:rPr>
              <a:t>Where in the world </a:t>
            </a:r>
          </a:p>
          <a:p>
            <a:pPr algn="ctr">
              <a:lnSpc>
                <a:spcPts val="5599"/>
              </a:lnSpc>
              <a:spcBef>
                <a:spcPct val="0"/>
              </a:spcBef>
            </a:pPr>
            <a:r>
              <a:rPr lang="en-US" sz="3200" spc="359" dirty="0">
                <a:ea typeface="Josefin Sans"/>
                <a:cs typeface="Josefin Sans"/>
                <a:sym typeface="Josefin Sans"/>
              </a:rPr>
              <a:t>am I?</a:t>
            </a:r>
          </a:p>
        </p:txBody>
      </p:sp>
      <p:sp>
        <p:nvSpPr>
          <p:cNvPr id="12" name="TextBox 11">
            <a:extLst>
              <a:ext uri="{FF2B5EF4-FFF2-40B4-BE49-F238E27FC236}">
                <a16:creationId xmlns:a16="http://schemas.microsoft.com/office/drawing/2014/main" id="{72A37B4C-B13C-FC59-B49E-135E851DADBA}"/>
              </a:ext>
            </a:extLst>
          </p:cNvPr>
          <p:cNvSpPr txBox="1"/>
          <p:nvPr/>
        </p:nvSpPr>
        <p:spPr>
          <a:xfrm>
            <a:off x="1104900" y="7816672"/>
            <a:ext cx="16078200" cy="1569660"/>
          </a:xfrm>
          <a:prstGeom prst="rect">
            <a:avLst/>
          </a:prstGeom>
          <a:noFill/>
        </p:spPr>
        <p:txBody>
          <a:bodyPr wrap="square">
            <a:spAutoFit/>
          </a:bodyPr>
          <a:lstStyle/>
          <a:p>
            <a:r>
              <a:rPr lang="en-US" sz="3200" spc="359" dirty="0">
                <a:ea typeface="Josefin Sans"/>
                <a:cs typeface="Josefin Sans"/>
                <a:sym typeface="Josefin Sans"/>
              </a:rPr>
              <a:t>Clue 1                               Clue 2                               Clue 3</a:t>
            </a:r>
          </a:p>
          <a:p>
            <a:endParaRPr lang="en-US" sz="3200" spc="359" dirty="0">
              <a:sym typeface="Josefin Sans"/>
            </a:endParaRPr>
          </a:p>
          <a:p>
            <a:r>
              <a:rPr lang="en-GB" sz="3200" dirty="0"/>
              <a:t>  </a:t>
            </a:r>
          </a:p>
        </p:txBody>
      </p:sp>
      <p:pic>
        <p:nvPicPr>
          <p:cNvPr id="5" name="Picture 4">
            <a:extLst>
              <a:ext uri="{FF2B5EF4-FFF2-40B4-BE49-F238E27FC236}">
                <a16:creationId xmlns:a16="http://schemas.microsoft.com/office/drawing/2014/main" id="{FA6C16EF-BB54-56DC-00E9-66006B7B0F38}"/>
              </a:ext>
            </a:extLst>
          </p:cNvPr>
          <p:cNvPicPr>
            <a:picLocks noChangeAspect="1"/>
          </p:cNvPicPr>
          <p:nvPr/>
        </p:nvPicPr>
        <p:blipFill>
          <a:blip r:embed="rId5"/>
          <a:stretch>
            <a:fillRect/>
          </a:stretch>
        </p:blipFill>
        <p:spPr>
          <a:xfrm>
            <a:off x="707346" y="3495209"/>
            <a:ext cx="4575397" cy="3056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27129C8F-7F89-E01E-A431-97D9E84AD692}"/>
              </a:ext>
            </a:extLst>
          </p:cNvPr>
          <p:cNvPicPr>
            <a:picLocks noChangeAspect="1"/>
          </p:cNvPicPr>
          <p:nvPr/>
        </p:nvPicPr>
        <p:blipFill>
          <a:blip r:embed="rId6"/>
          <a:stretch>
            <a:fillRect/>
          </a:stretch>
        </p:blipFill>
        <p:spPr>
          <a:xfrm>
            <a:off x="6324600" y="3462025"/>
            <a:ext cx="4724400" cy="31535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75D23752-A535-A77C-D3D3-9F9EBC01A0DF}"/>
              </a:ext>
            </a:extLst>
          </p:cNvPr>
          <p:cNvPicPr>
            <a:picLocks noChangeAspect="1"/>
          </p:cNvPicPr>
          <p:nvPr/>
        </p:nvPicPr>
        <p:blipFill>
          <a:blip r:embed="rId7"/>
          <a:stretch>
            <a:fillRect/>
          </a:stretch>
        </p:blipFill>
        <p:spPr>
          <a:xfrm>
            <a:off x="12078567" y="3526377"/>
            <a:ext cx="5440549" cy="3120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872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2FCE7-758A-FF89-3736-279368A4EE9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83CFFE4-2114-CA11-5A81-9139ED227D04}"/>
              </a:ext>
            </a:extLst>
          </p:cNvPr>
          <p:cNvSpPr txBox="1"/>
          <p:nvPr/>
        </p:nvSpPr>
        <p:spPr>
          <a:xfrm>
            <a:off x="690140" y="365123"/>
            <a:ext cx="2640211" cy="1256754"/>
          </a:xfrm>
          <a:prstGeom prst="rect">
            <a:avLst/>
          </a:prstGeom>
        </p:spPr>
        <p:txBody>
          <a:bodyPr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Engage</a:t>
            </a:r>
          </a:p>
        </p:txBody>
      </p:sp>
      <p:sp>
        <p:nvSpPr>
          <p:cNvPr id="3" name="Freeform 3">
            <a:extLst>
              <a:ext uri="{FF2B5EF4-FFF2-40B4-BE49-F238E27FC236}">
                <a16:creationId xmlns:a16="http://schemas.microsoft.com/office/drawing/2014/main" id="{897272BD-3988-C614-1E30-73C60416AE4C}"/>
              </a:ext>
            </a:extLst>
          </p:cNvPr>
          <p:cNvSpPr/>
          <p:nvPr/>
        </p:nvSpPr>
        <p:spPr>
          <a:xfrm>
            <a:off x="12801600" y="389792"/>
            <a:ext cx="5123392" cy="2748001"/>
          </a:xfrm>
          <a:custGeom>
            <a:avLst/>
            <a:gdLst/>
            <a:ahLst/>
            <a:cxnLst/>
            <a:rect l="l" t="t" r="r" b="b"/>
            <a:pathLst>
              <a:path w="5123392" h="2748001">
                <a:moveTo>
                  <a:pt x="0" y="0"/>
                </a:moveTo>
                <a:lnTo>
                  <a:pt x="5123392" y="0"/>
                </a:lnTo>
                <a:lnTo>
                  <a:pt x="5123392" y="2748001"/>
                </a:lnTo>
                <a:lnTo>
                  <a:pt x="0" y="27480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a:extLst>
              <a:ext uri="{FF2B5EF4-FFF2-40B4-BE49-F238E27FC236}">
                <a16:creationId xmlns:a16="http://schemas.microsoft.com/office/drawing/2014/main" id="{3DFC16D4-DB0B-A9BA-8CC1-B3C4719806EF}"/>
              </a:ext>
            </a:extLst>
          </p:cNvPr>
          <p:cNvSpPr txBox="1"/>
          <p:nvPr/>
        </p:nvSpPr>
        <p:spPr>
          <a:xfrm>
            <a:off x="12918360" y="931944"/>
            <a:ext cx="5006632" cy="1379865"/>
          </a:xfrm>
          <a:prstGeom prst="rect">
            <a:avLst/>
          </a:prstGeom>
        </p:spPr>
        <p:txBody>
          <a:bodyPr lIns="0" tIns="0" rIns="0" bIns="0" rtlCol="0" anchor="t">
            <a:spAutoFit/>
          </a:bodyPr>
          <a:lstStyle/>
          <a:p>
            <a:pPr algn="ctr">
              <a:lnSpc>
                <a:spcPts val="5599"/>
              </a:lnSpc>
              <a:spcBef>
                <a:spcPct val="0"/>
              </a:spcBef>
            </a:pPr>
            <a:r>
              <a:rPr lang="en-US" sz="3200" spc="359" dirty="0">
                <a:ea typeface="Josefin Sans"/>
                <a:cs typeface="Josefin Sans"/>
                <a:sym typeface="Josefin Sans"/>
              </a:rPr>
              <a:t>Where in the world </a:t>
            </a:r>
          </a:p>
          <a:p>
            <a:pPr algn="ctr">
              <a:lnSpc>
                <a:spcPts val="5599"/>
              </a:lnSpc>
              <a:spcBef>
                <a:spcPct val="0"/>
              </a:spcBef>
            </a:pPr>
            <a:r>
              <a:rPr lang="en-US" sz="3200" spc="359" dirty="0">
                <a:ea typeface="Josefin Sans"/>
                <a:cs typeface="Josefin Sans"/>
                <a:sym typeface="Josefin Sans"/>
              </a:rPr>
              <a:t>am I?</a:t>
            </a:r>
          </a:p>
        </p:txBody>
      </p:sp>
      <p:sp>
        <p:nvSpPr>
          <p:cNvPr id="8" name="Rectangle 7">
            <a:extLst>
              <a:ext uri="{FF2B5EF4-FFF2-40B4-BE49-F238E27FC236}">
                <a16:creationId xmlns:a16="http://schemas.microsoft.com/office/drawing/2014/main" id="{705BE438-8D43-DCEC-AF9E-E94AAF41D777}"/>
              </a:ext>
            </a:extLst>
          </p:cNvPr>
          <p:cNvSpPr/>
          <p:nvPr/>
        </p:nvSpPr>
        <p:spPr>
          <a:xfrm>
            <a:off x="4857139" y="3566145"/>
            <a:ext cx="8061221" cy="3154710"/>
          </a:xfrm>
          <a:prstGeom prst="rect">
            <a:avLst/>
          </a:prstGeom>
          <a:noFill/>
        </p:spPr>
        <p:txBody>
          <a:bodyPr wrap="square" lIns="91440" tIns="45720" rIns="91440" bIns="45720">
            <a:spAutoFit/>
          </a:bodyPr>
          <a:lstStyle/>
          <a:p>
            <a:pPr algn="ctr"/>
            <a:r>
              <a:rPr lang="en-US" sz="20000" b="1" dirty="0">
                <a:ln w="22225">
                  <a:solidFill>
                    <a:schemeClr val="tx1"/>
                  </a:solidFill>
                  <a:prstDash val="solid"/>
                </a:ln>
                <a:solidFill>
                  <a:schemeClr val="bg1"/>
                </a:solidFill>
              </a:rPr>
              <a:t>Brazil</a:t>
            </a:r>
          </a:p>
        </p:txBody>
      </p:sp>
    </p:spTree>
    <p:extLst>
      <p:ext uri="{BB962C8B-B14F-4D97-AF65-F5344CB8AC3E}">
        <p14:creationId xmlns:p14="http://schemas.microsoft.com/office/powerpoint/2010/main" val="188062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FF1A1-DC0E-FA1C-06DF-F4937C1F3CB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DD717BC-DFD5-8BAD-669A-6E39E2C2FA03}"/>
              </a:ext>
            </a:extLst>
          </p:cNvPr>
          <p:cNvSpPr txBox="1"/>
          <p:nvPr/>
        </p:nvSpPr>
        <p:spPr>
          <a:xfrm>
            <a:off x="690140" y="365123"/>
            <a:ext cx="2640211" cy="1256754"/>
          </a:xfrm>
          <a:prstGeom prst="rect">
            <a:avLst/>
          </a:prstGeom>
        </p:spPr>
        <p:txBody>
          <a:bodyPr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Engage</a:t>
            </a:r>
          </a:p>
        </p:txBody>
      </p:sp>
      <p:sp>
        <p:nvSpPr>
          <p:cNvPr id="3" name="Freeform 3">
            <a:extLst>
              <a:ext uri="{FF2B5EF4-FFF2-40B4-BE49-F238E27FC236}">
                <a16:creationId xmlns:a16="http://schemas.microsoft.com/office/drawing/2014/main" id="{53D44C37-E39E-E529-1636-16D133A11D31}"/>
              </a:ext>
            </a:extLst>
          </p:cNvPr>
          <p:cNvSpPr/>
          <p:nvPr/>
        </p:nvSpPr>
        <p:spPr>
          <a:xfrm>
            <a:off x="12801600" y="389792"/>
            <a:ext cx="5123392" cy="2748001"/>
          </a:xfrm>
          <a:custGeom>
            <a:avLst/>
            <a:gdLst/>
            <a:ahLst/>
            <a:cxnLst/>
            <a:rect l="l" t="t" r="r" b="b"/>
            <a:pathLst>
              <a:path w="5123392" h="2748001">
                <a:moveTo>
                  <a:pt x="0" y="0"/>
                </a:moveTo>
                <a:lnTo>
                  <a:pt x="5123392" y="0"/>
                </a:lnTo>
                <a:lnTo>
                  <a:pt x="5123392" y="2748001"/>
                </a:lnTo>
                <a:lnTo>
                  <a:pt x="0" y="2748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a:extLst>
              <a:ext uri="{FF2B5EF4-FFF2-40B4-BE49-F238E27FC236}">
                <a16:creationId xmlns:a16="http://schemas.microsoft.com/office/drawing/2014/main" id="{A40663CD-3191-3564-815F-7761C435BF9C}"/>
              </a:ext>
            </a:extLst>
          </p:cNvPr>
          <p:cNvSpPr txBox="1"/>
          <p:nvPr/>
        </p:nvSpPr>
        <p:spPr>
          <a:xfrm>
            <a:off x="12918360" y="931944"/>
            <a:ext cx="5006632" cy="1379865"/>
          </a:xfrm>
          <a:prstGeom prst="rect">
            <a:avLst/>
          </a:prstGeom>
        </p:spPr>
        <p:txBody>
          <a:bodyPr lIns="0" tIns="0" rIns="0" bIns="0" rtlCol="0" anchor="t">
            <a:spAutoFit/>
          </a:bodyPr>
          <a:lstStyle/>
          <a:p>
            <a:pPr algn="ctr">
              <a:lnSpc>
                <a:spcPts val="5599"/>
              </a:lnSpc>
              <a:spcBef>
                <a:spcPct val="0"/>
              </a:spcBef>
            </a:pPr>
            <a:r>
              <a:rPr lang="en-US" sz="3200" spc="359" dirty="0">
                <a:ea typeface="Josefin Sans"/>
                <a:cs typeface="Josefin Sans"/>
                <a:sym typeface="Josefin Sans"/>
              </a:rPr>
              <a:t>Where in the world </a:t>
            </a:r>
          </a:p>
          <a:p>
            <a:pPr algn="ctr">
              <a:lnSpc>
                <a:spcPts val="5599"/>
              </a:lnSpc>
              <a:spcBef>
                <a:spcPct val="0"/>
              </a:spcBef>
            </a:pPr>
            <a:r>
              <a:rPr lang="en-US" sz="3200" spc="359" dirty="0">
                <a:ea typeface="Josefin Sans"/>
                <a:cs typeface="Josefin Sans"/>
                <a:sym typeface="Josefin Sans"/>
              </a:rPr>
              <a:t>am I?</a:t>
            </a:r>
          </a:p>
        </p:txBody>
      </p:sp>
      <p:sp>
        <p:nvSpPr>
          <p:cNvPr id="12" name="TextBox 11">
            <a:extLst>
              <a:ext uri="{FF2B5EF4-FFF2-40B4-BE49-F238E27FC236}">
                <a16:creationId xmlns:a16="http://schemas.microsoft.com/office/drawing/2014/main" id="{463ABA82-D5F7-12C2-8C19-0FCA0AF2F6D8}"/>
              </a:ext>
            </a:extLst>
          </p:cNvPr>
          <p:cNvSpPr txBox="1"/>
          <p:nvPr/>
        </p:nvSpPr>
        <p:spPr>
          <a:xfrm>
            <a:off x="1104900" y="7816672"/>
            <a:ext cx="16078200" cy="1569660"/>
          </a:xfrm>
          <a:prstGeom prst="rect">
            <a:avLst/>
          </a:prstGeom>
          <a:noFill/>
        </p:spPr>
        <p:txBody>
          <a:bodyPr wrap="square">
            <a:spAutoFit/>
          </a:bodyPr>
          <a:lstStyle/>
          <a:p>
            <a:r>
              <a:rPr lang="en-US" sz="3200" spc="359" dirty="0">
                <a:ea typeface="Josefin Sans"/>
                <a:cs typeface="Josefin Sans"/>
                <a:sym typeface="Josefin Sans"/>
              </a:rPr>
              <a:t>Clue 1                               Clue 2                               Clue 3</a:t>
            </a:r>
          </a:p>
          <a:p>
            <a:endParaRPr lang="en-US" sz="3200" spc="359" dirty="0">
              <a:sym typeface="Josefin Sans"/>
            </a:endParaRPr>
          </a:p>
          <a:p>
            <a:r>
              <a:rPr lang="en-GB" sz="3200" dirty="0"/>
              <a:t>  </a:t>
            </a:r>
          </a:p>
        </p:txBody>
      </p:sp>
      <p:pic>
        <p:nvPicPr>
          <p:cNvPr id="5" name="Picture 4">
            <a:extLst>
              <a:ext uri="{FF2B5EF4-FFF2-40B4-BE49-F238E27FC236}">
                <a16:creationId xmlns:a16="http://schemas.microsoft.com/office/drawing/2014/main" id="{746CA15B-4A96-2B35-7B21-AE321F3A64E6}"/>
              </a:ext>
            </a:extLst>
          </p:cNvPr>
          <p:cNvPicPr>
            <a:picLocks noChangeAspect="1"/>
          </p:cNvPicPr>
          <p:nvPr/>
        </p:nvPicPr>
        <p:blipFill>
          <a:blip r:embed="rId5"/>
          <a:stretch>
            <a:fillRect/>
          </a:stretch>
        </p:blipFill>
        <p:spPr>
          <a:xfrm>
            <a:off x="217497" y="3314700"/>
            <a:ext cx="4744763" cy="3330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86479484-9173-FD57-FC93-926859CB4588}"/>
              </a:ext>
            </a:extLst>
          </p:cNvPr>
          <p:cNvPicPr>
            <a:picLocks noChangeAspect="1"/>
          </p:cNvPicPr>
          <p:nvPr/>
        </p:nvPicPr>
        <p:blipFill>
          <a:blip r:embed="rId6"/>
          <a:stretch>
            <a:fillRect/>
          </a:stretch>
        </p:blipFill>
        <p:spPr>
          <a:xfrm>
            <a:off x="5566152" y="3314700"/>
            <a:ext cx="5172653" cy="3330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EFB05A9D-B6B8-FC68-20FF-EE7F39326BA5}"/>
              </a:ext>
            </a:extLst>
          </p:cNvPr>
          <p:cNvPicPr>
            <a:picLocks noChangeAspect="1"/>
          </p:cNvPicPr>
          <p:nvPr/>
        </p:nvPicPr>
        <p:blipFill>
          <a:blip r:embed="rId7"/>
          <a:stretch>
            <a:fillRect/>
          </a:stretch>
        </p:blipFill>
        <p:spPr>
          <a:xfrm>
            <a:off x="11342698" y="3314700"/>
            <a:ext cx="6602347" cy="3301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736AE-2046-4190-F62E-7B4C73A5082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B707791-F453-1A9F-62E2-49362B759A1C}"/>
              </a:ext>
            </a:extLst>
          </p:cNvPr>
          <p:cNvSpPr txBox="1"/>
          <p:nvPr/>
        </p:nvSpPr>
        <p:spPr>
          <a:xfrm>
            <a:off x="690140" y="365123"/>
            <a:ext cx="2640211" cy="1256754"/>
          </a:xfrm>
          <a:prstGeom prst="rect">
            <a:avLst/>
          </a:prstGeom>
        </p:spPr>
        <p:txBody>
          <a:bodyPr lIns="0" tIns="0" rIns="0" bIns="0" rtlCol="0" anchor="t">
            <a:spAutoFit/>
          </a:bodyPr>
          <a:lstStyle/>
          <a:p>
            <a:pPr algn="ctr">
              <a:lnSpc>
                <a:spcPts val="9799"/>
              </a:lnSpc>
              <a:spcBef>
                <a:spcPct val="0"/>
              </a:spcBef>
            </a:pPr>
            <a:r>
              <a:rPr lang="en-US" sz="6999" dirty="0">
                <a:latin typeface="Dreaming Outloud Sans"/>
                <a:ea typeface="Dreaming Outloud Sans"/>
                <a:cs typeface="Dreaming Outloud Sans"/>
                <a:sym typeface="Dreaming Outloud Sans"/>
              </a:rPr>
              <a:t>Engage</a:t>
            </a:r>
          </a:p>
        </p:txBody>
      </p:sp>
      <p:sp>
        <p:nvSpPr>
          <p:cNvPr id="3" name="Freeform 3">
            <a:extLst>
              <a:ext uri="{FF2B5EF4-FFF2-40B4-BE49-F238E27FC236}">
                <a16:creationId xmlns:a16="http://schemas.microsoft.com/office/drawing/2014/main" id="{965884F4-AF04-BB1F-A0EB-F2A038983DD6}"/>
              </a:ext>
            </a:extLst>
          </p:cNvPr>
          <p:cNvSpPr/>
          <p:nvPr/>
        </p:nvSpPr>
        <p:spPr>
          <a:xfrm>
            <a:off x="12801600" y="389792"/>
            <a:ext cx="5123392" cy="2748001"/>
          </a:xfrm>
          <a:custGeom>
            <a:avLst/>
            <a:gdLst/>
            <a:ahLst/>
            <a:cxnLst/>
            <a:rect l="l" t="t" r="r" b="b"/>
            <a:pathLst>
              <a:path w="5123392" h="2748001">
                <a:moveTo>
                  <a:pt x="0" y="0"/>
                </a:moveTo>
                <a:lnTo>
                  <a:pt x="5123392" y="0"/>
                </a:lnTo>
                <a:lnTo>
                  <a:pt x="5123392" y="2748001"/>
                </a:lnTo>
                <a:lnTo>
                  <a:pt x="0" y="27480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a:extLst>
              <a:ext uri="{FF2B5EF4-FFF2-40B4-BE49-F238E27FC236}">
                <a16:creationId xmlns:a16="http://schemas.microsoft.com/office/drawing/2014/main" id="{3468926A-2B03-7BE6-3F9C-DAE7541D68B8}"/>
              </a:ext>
            </a:extLst>
          </p:cNvPr>
          <p:cNvSpPr txBox="1"/>
          <p:nvPr/>
        </p:nvSpPr>
        <p:spPr>
          <a:xfrm>
            <a:off x="13182600" y="931944"/>
            <a:ext cx="4607640" cy="1379865"/>
          </a:xfrm>
          <a:prstGeom prst="rect">
            <a:avLst/>
          </a:prstGeom>
        </p:spPr>
        <p:txBody>
          <a:bodyPr wrap="square" lIns="0" tIns="0" rIns="0" bIns="0" rtlCol="0" anchor="t">
            <a:spAutoFit/>
          </a:bodyPr>
          <a:lstStyle/>
          <a:p>
            <a:pPr algn="ctr">
              <a:lnSpc>
                <a:spcPts val="5599"/>
              </a:lnSpc>
              <a:spcBef>
                <a:spcPct val="0"/>
              </a:spcBef>
            </a:pPr>
            <a:r>
              <a:rPr lang="en-US" sz="3200" spc="359" dirty="0">
                <a:ea typeface="Josefin Sans"/>
                <a:cs typeface="Josefin Sans"/>
                <a:sym typeface="Josefin Sans"/>
              </a:rPr>
              <a:t>Where in the world am I?</a:t>
            </a:r>
          </a:p>
        </p:txBody>
      </p:sp>
      <p:sp>
        <p:nvSpPr>
          <p:cNvPr id="8" name="Rectangle 7">
            <a:extLst>
              <a:ext uri="{FF2B5EF4-FFF2-40B4-BE49-F238E27FC236}">
                <a16:creationId xmlns:a16="http://schemas.microsoft.com/office/drawing/2014/main" id="{0BB5AA64-6EBF-98D6-8EF5-3C34F97CBAE8}"/>
              </a:ext>
            </a:extLst>
          </p:cNvPr>
          <p:cNvSpPr/>
          <p:nvPr/>
        </p:nvSpPr>
        <p:spPr>
          <a:xfrm>
            <a:off x="3713520" y="3558450"/>
            <a:ext cx="10860960" cy="3170099"/>
          </a:xfrm>
          <a:prstGeom prst="rect">
            <a:avLst/>
          </a:prstGeom>
          <a:noFill/>
        </p:spPr>
        <p:txBody>
          <a:bodyPr wrap="square" lIns="91440" tIns="45720" rIns="91440" bIns="45720">
            <a:spAutoFit/>
          </a:bodyPr>
          <a:lstStyle/>
          <a:p>
            <a:pPr algn="ctr"/>
            <a:r>
              <a:rPr lang="en-US" sz="20000" b="1" dirty="0">
                <a:ln w="22225">
                  <a:solidFill>
                    <a:schemeClr val="tx1"/>
                  </a:solidFill>
                  <a:prstDash val="solid"/>
                </a:ln>
                <a:solidFill>
                  <a:schemeClr val="bg1"/>
                </a:solidFill>
              </a:rPr>
              <a:t>Melanesia</a:t>
            </a:r>
          </a:p>
        </p:txBody>
      </p:sp>
    </p:spTree>
    <p:extLst>
      <p:ext uri="{BB962C8B-B14F-4D97-AF65-F5344CB8AC3E}">
        <p14:creationId xmlns:p14="http://schemas.microsoft.com/office/powerpoint/2010/main" val="2413860975"/>
      </p:ext>
    </p:extLst>
  </p:cSld>
  <p:clrMapOvr>
    <a:masterClrMapping/>
  </p:clrMapOvr>
</p:sld>
</file>

<file path=ppt/theme/theme1.xml><?xml version="1.0" encoding="utf-8"?>
<a:theme xmlns:a="http://schemas.openxmlformats.org/drawingml/2006/main" name="DBE">
  <a:themeElements>
    <a:clrScheme name="Ali Slides">
      <a:dk1>
        <a:srgbClr val="000099"/>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D Team">
      <a:majorFont>
        <a:latin typeface="Baguet Script"/>
        <a:ea typeface=""/>
        <a:cs typeface=""/>
      </a:majorFont>
      <a:minorFont>
        <a:latin typeface="Dreaming Outlou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BE" id="{A41D3ABF-8971-408E-95FE-5802475345F2}" vid="{BE1391B1-7F21-49BF-B29A-3267153007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02A19FB54978468CFD78A0D23DA201" ma:contentTypeVersion="19" ma:contentTypeDescription="Create a new document." ma:contentTypeScope="" ma:versionID="b528208065f80f38d52c7a994210fcdb">
  <xsd:schema xmlns:xsd="http://www.w3.org/2001/XMLSchema" xmlns:xs="http://www.w3.org/2001/XMLSchema" xmlns:p="http://schemas.microsoft.com/office/2006/metadata/properties" xmlns:ns2="c21f2a6f-c9b4-460a-bd0e-10cca1dfd36e" xmlns:ns3="be172cb6-44b9-441c-915b-ff408fdda2b8" targetNamespace="http://schemas.microsoft.com/office/2006/metadata/properties" ma:root="true" ma:fieldsID="047a618743ab507259acc36d0d60ccaa" ns2:_="" ns3:_="">
    <xsd:import namespace="c21f2a6f-c9b4-460a-bd0e-10cca1dfd36e"/>
    <xsd:import namespace="be172cb6-44b9-441c-915b-ff408fdda2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1f2a6f-c9b4-460a-bd0e-10cca1dfd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0d6e9a-1de3-416e-b938-0774c399d61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172cb6-44b9-441c-915b-ff408fdda2b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535f943-7e08-4497-a1ec-ccf7ee8d1383}" ma:internalName="TaxCatchAll" ma:showField="CatchAllData" ma:web="be172cb6-44b9-441c-915b-ff408fdda2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21f2a6f-c9b4-460a-bd0e-10cca1dfd36e">
      <Terms xmlns="http://schemas.microsoft.com/office/infopath/2007/PartnerControls"/>
    </lcf76f155ced4ddcb4097134ff3c332f>
    <TaxCatchAll xmlns="be172cb6-44b9-441c-915b-ff408fdda2b8" xsi:nil="true"/>
  </documentManagement>
</p:properties>
</file>

<file path=customXml/itemProps1.xml><?xml version="1.0" encoding="utf-8"?>
<ds:datastoreItem xmlns:ds="http://schemas.openxmlformats.org/officeDocument/2006/customXml" ds:itemID="{8BDD7B54-3AFB-451E-992F-7457042F3A8A}">
  <ds:schemaRefs>
    <ds:schemaRef ds:uri="http://schemas.microsoft.com/sharepoint/v3/contenttype/forms"/>
  </ds:schemaRefs>
</ds:datastoreItem>
</file>

<file path=customXml/itemProps2.xml><?xml version="1.0" encoding="utf-8"?>
<ds:datastoreItem xmlns:ds="http://schemas.openxmlformats.org/officeDocument/2006/customXml" ds:itemID="{CDB26B76-E1BD-4CEA-A657-E661F403E8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1f2a6f-c9b4-460a-bd0e-10cca1dfd36e"/>
    <ds:schemaRef ds:uri="be172cb6-44b9-441c-915b-ff408fdda2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0690E3-C6F1-45EA-ADBE-155BC2E36629}">
  <ds:schemaRefs>
    <ds:schemaRef ds:uri="http://purl.org/dc/terms/"/>
    <ds:schemaRef ds:uri="http://purl.org/dc/dcmitype/"/>
    <ds:schemaRef ds:uri="http://purl.org/dc/elements/1.1/"/>
    <ds:schemaRef ds:uri="be172cb6-44b9-441c-915b-ff408fdda2b8"/>
    <ds:schemaRef ds:uri="http://www.w3.org/XML/1998/namespace"/>
    <ds:schemaRef ds:uri="http://schemas.microsoft.com/office/2006/documentManagement/types"/>
    <ds:schemaRef ds:uri="c21f2a6f-c9b4-460a-bd0e-10cca1dfd36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DBE</Template>
  <TotalTime>2</TotalTime>
  <Words>2089</Words>
  <Application>Microsoft Office PowerPoint</Application>
  <PresentationFormat>Custom</PresentationFormat>
  <Paragraphs>246</Paragraphs>
  <Slides>19</Slides>
  <Notes>14</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DBE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FITN Lord's Prayer Collective Worship Session 7</dc:title>
  <dc:creator>Alison Rice</dc:creator>
  <cp:lastModifiedBy>Katie Drew</cp:lastModifiedBy>
  <cp:revision>5</cp:revision>
  <dcterms:created xsi:type="dcterms:W3CDTF">2006-08-16T00:00:00Z</dcterms:created>
  <dcterms:modified xsi:type="dcterms:W3CDTF">2026-01-15T08:54:24Z</dcterms:modified>
  <dc:identifier>DAGY-z_wtIE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0x0101002C02A19FB54978468CFD78A0D23DA201</vt:lpwstr>
  </property>
  <property fmtid="{D5CDD505-2E9C-101B-9397-08002B2CF9AE}" pid="3" name="MediaServiceImageTags">
    <vt:lpwstr/>
  </property>
</Properties>
</file>